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 id="279" r:id="rId25"/>
    <p:sldId id="280" r:id="rId2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62" autoAdjust="0"/>
  </p:normalViewPr>
  <p:slideViewPr>
    <p:cSldViewPr snapToGrid="0">
      <p:cViewPr varScale="1">
        <p:scale>
          <a:sx n="132" d="100"/>
          <a:sy n="132" d="100"/>
        </p:scale>
        <p:origin x="84"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ser>
        <c:ser>
          <c:idx val="1"/>
          <c:order val="1"/>
          <c:tx>
            <c:strRef>
              <c:f>Sheet1!$C$1</c:f>
              <c:strCache>
                <c:ptCount val="1"/>
                <c:pt idx="0">
                  <c:v>系列 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c:v>
                </c:pt>
                <c:pt idx="1">
                  <c:v>3</c:v>
                </c:pt>
                <c:pt idx="2">
                  <c:v>4</c:v>
                </c:pt>
                <c:pt idx="3">
                  <c:v>4.4000000000000004</c:v>
                </c:pt>
              </c:numCache>
            </c:numRef>
          </c:val>
        </c:ser>
        <c:dLbls>
          <c:showLegendKey val="0"/>
          <c:showVal val="0"/>
          <c:showCatName val="0"/>
          <c:showSerName val="0"/>
          <c:showPercent val="0"/>
          <c:showBubbleSize val="0"/>
        </c:dLbls>
        <c:gapWidth val="182"/>
        <c:overlap val="100"/>
        <c:axId val="821539824"/>
        <c:axId val="82154038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821539824"/>
        <c:scaling>
          <c:orientation val="minMax"/>
        </c:scaling>
        <c:delete val="1"/>
        <c:axPos val="l"/>
        <c:numFmt formatCode="General" sourceLinked="1"/>
        <c:majorTickMark val="none"/>
        <c:minorTickMark val="none"/>
        <c:tickLblPos val="nextTo"/>
        <c:crossAx val="821540384"/>
        <c:crosses val="autoZero"/>
        <c:auto val="1"/>
        <c:lblAlgn val="ctr"/>
        <c:lblOffset val="100"/>
        <c:noMultiLvlLbl val="0"/>
      </c:catAx>
      <c:valAx>
        <c:axId val="821540384"/>
        <c:scaling>
          <c:orientation val="minMax"/>
        </c:scaling>
        <c:delete val="1"/>
        <c:axPos val="b"/>
        <c:numFmt formatCode="General" sourceLinked="1"/>
        <c:majorTickMark val="none"/>
        <c:minorTickMark val="none"/>
        <c:tickLblPos val="nextTo"/>
        <c:crossAx val="82153982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ser>
        <c:ser>
          <c:idx val="1"/>
          <c:order val="1"/>
          <c:tx>
            <c:strRef>
              <c:f>Sheet1!$C$1</c:f>
              <c:strCache>
                <c:ptCount val="1"/>
                <c:pt idx="0">
                  <c:v>系列 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1.4</c:v>
                </c:pt>
                <c:pt idx="1">
                  <c:v>3.4</c:v>
                </c:pt>
                <c:pt idx="2">
                  <c:v>3.5</c:v>
                </c:pt>
                <c:pt idx="3">
                  <c:v>4.7</c:v>
                </c:pt>
              </c:numCache>
            </c:numRef>
          </c:val>
        </c:ser>
        <c:dLbls>
          <c:showLegendKey val="0"/>
          <c:showVal val="0"/>
          <c:showCatName val="0"/>
          <c:showSerName val="0"/>
          <c:showPercent val="0"/>
          <c:showBubbleSize val="0"/>
        </c:dLbls>
        <c:gapWidth val="182"/>
        <c:overlap val="100"/>
        <c:axId val="822712480"/>
        <c:axId val="82271304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822712480"/>
        <c:scaling>
          <c:orientation val="minMax"/>
        </c:scaling>
        <c:delete val="1"/>
        <c:axPos val="l"/>
        <c:numFmt formatCode="General" sourceLinked="1"/>
        <c:majorTickMark val="none"/>
        <c:minorTickMark val="none"/>
        <c:tickLblPos val="nextTo"/>
        <c:crossAx val="822713040"/>
        <c:crosses val="autoZero"/>
        <c:auto val="1"/>
        <c:lblAlgn val="ctr"/>
        <c:lblOffset val="100"/>
        <c:noMultiLvlLbl val="0"/>
      </c:catAx>
      <c:valAx>
        <c:axId val="822713040"/>
        <c:scaling>
          <c:orientation val="minMax"/>
        </c:scaling>
        <c:delete val="1"/>
        <c:axPos val="b"/>
        <c:numFmt formatCode="General" sourceLinked="1"/>
        <c:majorTickMark val="none"/>
        <c:minorTickMark val="none"/>
        <c:tickLblPos val="nextTo"/>
        <c:crossAx val="82271248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47FDC-D183-4B30-A29D-137FA3853B71}" type="datetimeFigureOut">
              <a:rPr lang="zh-CN" altLang="en-US" smtClean="0"/>
              <a:t>2017/2/6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6DF43-41E7-4360-AD80-4517F0A32E99}" type="slidenum">
              <a:rPr lang="zh-CN" altLang="en-US" smtClean="0"/>
              <a:t>‹#›</a:t>
            </a:fld>
            <a:endParaRPr lang="zh-CN" altLang="en-US"/>
          </a:p>
        </p:txBody>
      </p:sp>
    </p:spTree>
    <p:extLst>
      <p:ext uri="{BB962C8B-B14F-4D97-AF65-F5344CB8AC3E}">
        <p14:creationId xmlns:p14="http://schemas.microsoft.com/office/powerpoint/2010/main" val="40517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0546DF43-41E7-4360-AD80-4517F0A32E99}" type="slidenum">
              <a:rPr lang="zh-CN" altLang="en-US" smtClean="0"/>
              <a:t>1</a:t>
            </a:fld>
            <a:endParaRPr lang="zh-CN" altLang="en-US"/>
          </a:p>
        </p:txBody>
      </p:sp>
    </p:spTree>
    <p:extLst>
      <p:ext uri="{BB962C8B-B14F-4D97-AF65-F5344CB8AC3E}">
        <p14:creationId xmlns:p14="http://schemas.microsoft.com/office/powerpoint/2010/main" val="330429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0546DF43-41E7-4360-AD80-4517F0A32E99}" type="slidenum">
              <a:rPr lang="zh-CN" altLang="en-US" smtClean="0"/>
              <a:t>4</a:t>
            </a:fld>
            <a:endParaRPr lang="zh-CN" altLang="en-US"/>
          </a:p>
        </p:txBody>
      </p:sp>
    </p:spTree>
    <p:extLst>
      <p:ext uri="{BB962C8B-B14F-4D97-AF65-F5344CB8AC3E}">
        <p14:creationId xmlns:p14="http://schemas.microsoft.com/office/powerpoint/2010/main" val="178619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0546DF43-41E7-4360-AD80-4517F0A32E99}" type="slidenum">
              <a:rPr lang="zh-CN" altLang="en-US" smtClean="0"/>
              <a:t>10</a:t>
            </a:fld>
            <a:endParaRPr lang="zh-CN" altLang="en-US"/>
          </a:p>
        </p:txBody>
      </p:sp>
    </p:spTree>
    <p:extLst>
      <p:ext uri="{BB962C8B-B14F-4D97-AF65-F5344CB8AC3E}">
        <p14:creationId xmlns:p14="http://schemas.microsoft.com/office/powerpoint/2010/main" val="291998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0546DF43-41E7-4360-AD80-4517F0A32E99}" type="slidenum">
              <a:rPr lang="zh-CN" altLang="en-US" smtClean="0"/>
              <a:t>17</a:t>
            </a:fld>
            <a:endParaRPr lang="zh-CN" altLang="en-US"/>
          </a:p>
        </p:txBody>
      </p:sp>
    </p:spTree>
    <p:extLst>
      <p:ext uri="{BB962C8B-B14F-4D97-AF65-F5344CB8AC3E}">
        <p14:creationId xmlns:p14="http://schemas.microsoft.com/office/powerpoint/2010/main" val="405328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0546DF43-41E7-4360-AD80-4517F0A32E99}" type="slidenum">
              <a:rPr lang="zh-CN" altLang="en-US" smtClean="0"/>
              <a:t>22</a:t>
            </a:fld>
            <a:endParaRPr lang="zh-CN" altLang="en-US"/>
          </a:p>
        </p:txBody>
      </p:sp>
    </p:spTree>
    <p:extLst>
      <p:ext uri="{BB962C8B-B14F-4D97-AF65-F5344CB8AC3E}">
        <p14:creationId xmlns:p14="http://schemas.microsoft.com/office/powerpoint/2010/main" val="21881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0546DF43-41E7-4360-AD80-4517F0A32E99}" type="slidenum">
              <a:rPr lang="zh-CN" altLang="en-US" smtClean="0"/>
              <a:t>23</a:t>
            </a:fld>
            <a:endParaRPr lang="zh-CN" altLang="en-US"/>
          </a:p>
        </p:txBody>
      </p:sp>
    </p:spTree>
    <p:extLst>
      <p:ext uri="{BB962C8B-B14F-4D97-AF65-F5344CB8AC3E}">
        <p14:creationId xmlns:p14="http://schemas.microsoft.com/office/powerpoint/2010/main" val="347535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165602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222114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81758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122020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53481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349180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87501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281077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18475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402696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8A41D24-2722-4189-97C8-05B8FCC2139C}" type="datetimeFigureOut">
              <a:rPr lang="zh-CN" altLang="en-US" smtClean="0"/>
              <a:t>2017/2/6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62058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8A41D24-2722-4189-97C8-05B8FCC2139C}" type="datetimeFigureOut">
              <a:rPr lang="zh-CN" altLang="en-US" smtClean="0"/>
              <a:t>2017/2/6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9820243-61C0-45CE-8A25-73CF79567F8A}" type="slidenum">
              <a:rPr lang="zh-CN" altLang="en-US" smtClean="0"/>
              <a:t>‹#›</a:t>
            </a:fld>
            <a:endParaRPr lang="zh-CN" altLang="en-US"/>
          </a:p>
        </p:txBody>
      </p:sp>
    </p:spTree>
    <p:extLst>
      <p:ext uri="{BB962C8B-B14F-4D97-AF65-F5344CB8AC3E}">
        <p14:creationId xmlns:p14="http://schemas.microsoft.com/office/powerpoint/2010/main" val="1425064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79473" y="1822798"/>
            <a:ext cx="3900427" cy="646331"/>
          </a:xfrm>
          <a:prstGeom prst="rect">
            <a:avLst/>
          </a:prstGeom>
          <a:noFill/>
        </p:spPr>
        <p:txBody>
          <a:bodyPr wrap="none" rtlCol="0">
            <a:spAutoFit/>
          </a:bodyPr>
          <a:lstStyle/>
          <a:p>
            <a:r>
              <a:rPr lang="en-US" altLang="zh-CN" sz="3600" b="1" dirty="0">
                <a:solidFill>
                  <a:schemeClr val="bg1"/>
                </a:solidFill>
                <a:ea typeface="DFPYeaSong-B5" panose="02020900000000000000" pitchFamily="18" charset="-120"/>
              </a:rPr>
              <a:t>2017</a:t>
            </a:r>
            <a:r>
              <a:rPr lang="zh-CN" altLang="en-US" sz="3600" b="1" dirty="0">
                <a:solidFill>
                  <a:schemeClr val="bg1"/>
                </a:solidFill>
                <a:ea typeface="DFPYeaSong-B5" panose="02020900000000000000" pitchFamily="18" charset="-120"/>
              </a:rPr>
              <a:t>年终总结报告</a:t>
            </a:r>
            <a:endParaRPr lang="en-US" altLang="zh-CN" sz="3600" dirty="0">
              <a:solidFill>
                <a:schemeClr val="bg1"/>
              </a:solidFill>
              <a:latin typeface="DFPYeaSong-B5" panose="02020900000000000000" pitchFamily="18" charset="-120"/>
              <a:ea typeface="DFPYeaSong-B5" panose="02020900000000000000" pitchFamily="18" charset="-120"/>
            </a:endParaRPr>
          </a:p>
        </p:txBody>
      </p:sp>
      <p:sp>
        <p:nvSpPr>
          <p:cNvPr id="6" name="同心圆 5"/>
          <p:cNvSpPr/>
          <p:nvPr/>
        </p:nvSpPr>
        <p:spPr>
          <a:xfrm>
            <a:off x="4321183" y="-1094415"/>
            <a:ext cx="7506074" cy="7506074"/>
          </a:xfrm>
          <a:prstGeom prst="donut">
            <a:avLst>
              <a:gd name="adj" fmla="val 65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7" name="矩形 6"/>
          <p:cNvSpPr/>
          <p:nvPr/>
        </p:nvSpPr>
        <p:spPr>
          <a:xfrm flipV="1">
            <a:off x="-787459" y="2568634"/>
            <a:ext cx="5349172" cy="8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8" name="组合 7"/>
          <p:cNvGrpSpPr/>
          <p:nvPr/>
        </p:nvGrpSpPr>
        <p:grpSpPr>
          <a:xfrm>
            <a:off x="1777208" y="2070214"/>
            <a:ext cx="1084224" cy="1003073"/>
            <a:chOff x="1887109" y="2751002"/>
            <a:chExt cx="1465697" cy="1355993"/>
          </a:xfrm>
        </p:grpSpPr>
        <p:sp>
          <p:nvSpPr>
            <p:cNvPr id="9" name="椭圆 8"/>
            <p:cNvSpPr/>
            <p:nvPr/>
          </p:nvSpPr>
          <p:spPr>
            <a:xfrm>
              <a:off x="1887109" y="2751002"/>
              <a:ext cx="1425939" cy="1355993"/>
            </a:xfrm>
            <a:prstGeom prst="ellipse">
              <a:avLst/>
            </a:prstGeom>
            <a:gradFill>
              <a:gsLst>
                <a:gs pos="0">
                  <a:schemeClr val="bg1"/>
                </a:gs>
                <a:gs pos="100000">
                  <a:schemeClr val="bg1">
                    <a:lumMod val="85000"/>
                  </a:schemeClr>
                </a:gs>
              </a:gsLst>
              <a:lin ang="5400000" scaled="1"/>
            </a:gradFill>
            <a:ln>
              <a:gradFill>
                <a:gsLst>
                  <a:gs pos="0">
                    <a:schemeClr val="bg2">
                      <a:lumMod val="90000"/>
                    </a:schemeClr>
                  </a:gs>
                  <a:gs pos="100000">
                    <a:schemeClr val="bg1"/>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4455" y="3108168"/>
              <a:ext cx="1228351" cy="641660"/>
            </a:xfrm>
            <a:prstGeom prst="rect">
              <a:avLst/>
            </a:prstGeom>
          </p:spPr>
        </p:pic>
      </p:grpSp>
      <p:cxnSp>
        <p:nvCxnSpPr>
          <p:cNvPr id="11" name="直接连接符 10"/>
          <p:cNvCxnSpPr/>
          <p:nvPr/>
        </p:nvCxnSpPr>
        <p:spPr>
          <a:xfrm flipH="1" flipV="1">
            <a:off x="5059581" y="2723289"/>
            <a:ext cx="1800880" cy="4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966411" y="3021039"/>
            <a:ext cx="1548766" cy="323165"/>
          </a:xfrm>
          <a:prstGeom prst="rect">
            <a:avLst/>
          </a:prstGeom>
          <a:noFill/>
        </p:spPr>
        <p:txBody>
          <a:bodyPr wrap="square" rtlCol="0">
            <a:spAutoFit/>
          </a:bodyPr>
          <a:lstStyle/>
          <a:p>
            <a:pPr algn="r"/>
            <a:r>
              <a:rPr lang="zh-CN" altLang="en-US" sz="1500" dirty="0" smtClean="0">
                <a:solidFill>
                  <a:schemeClr val="bg1"/>
                </a:solidFill>
                <a:latin typeface="+mj-ea"/>
                <a:ea typeface="+mj-ea"/>
              </a:rPr>
              <a:t>汇报人 设计师</a:t>
            </a:r>
            <a:endParaRPr lang="zh-CN" altLang="en-US" sz="1500" dirty="0">
              <a:solidFill>
                <a:schemeClr val="bg1"/>
              </a:solidFill>
              <a:latin typeface="+mj-ea"/>
              <a:ea typeface="+mj-ea"/>
            </a:endParaRPr>
          </a:p>
        </p:txBody>
      </p:sp>
      <p:sp>
        <p:nvSpPr>
          <p:cNvPr id="15" name="文本框 14"/>
          <p:cNvSpPr txBox="1"/>
          <p:nvPr/>
        </p:nvSpPr>
        <p:spPr>
          <a:xfrm>
            <a:off x="5018659" y="3425829"/>
            <a:ext cx="1500188" cy="323165"/>
          </a:xfrm>
          <a:prstGeom prst="rect">
            <a:avLst/>
          </a:prstGeom>
          <a:noFill/>
        </p:spPr>
        <p:txBody>
          <a:bodyPr wrap="square" rtlCol="0">
            <a:spAutoFit/>
          </a:bodyPr>
          <a:lstStyle/>
          <a:p>
            <a:pPr algn="r"/>
            <a:r>
              <a:rPr lang="zh-CN" altLang="en-US" sz="1500" dirty="0" smtClean="0">
                <a:solidFill>
                  <a:schemeClr val="bg1"/>
                </a:solidFill>
                <a:latin typeface="+mj-ea"/>
                <a:ea typeface="+mj-ea"/>
              </a:rPr>
              <a:t>部门  设计部</a:t>
            </a:r>
            <a:endParaRPr lang="zh-CN" altLang="en-US" sz="1500" dirty="0">
              <a:solidFill>
                <a:schemeClr val="bg1"/>
              </a:solidFill>
              <a:latin typeface="+mj-ea"/>
              <a:ea typeface="+mj-ea"/>
            </a:endParaRPr>
          </a:p>
        </p:txBody>
      </p:sp>
      <p:sp>
        <p:nvSpPr>
          <p:cNvPr id="16" name="文本框 15"/>
          <p:cNvSpPr txBox="1"/>
          <p:nvPr/>
        </p:nvSpPr>
        <p:spPr>
          <a:xfrm>
            <a:off x="8353697" y="4743390"/>
            <a:ext cx="790303" cy="400110"/>
          </a:xfrm>
          <a:prstGeom prst="rect">
            <a:avLst/>
          </a:prstGeom>
          <a:noFill/>
        </p:spPr>
        <p:txBody>
          <a:bodyPr wrap="square" rtlCol="0">
            <a:spAutoFit/>
          </a:bodyPr>
          <a:lstStyle/>
          <a:p>
            <a:r>
              <a:rPr lang="en-US" altLang="zh-CN" sz="2000" dirty="0" smtClean="0">
                <a:solidFill>
                  <a:schemeClr val="bg1"/>
                </a:solidFill>
              </a:rPr>
              <a:t>LOGO</a:t>
            </a:r>
            <a:endParaRPr lang="zh-CN" altLang="en-US" sz="2000" dirty="0">
              <a:solidFill>
                <a:schemeClr val="bg1"/>
              </a:solidFill>
            </a:endParaRPr>
          </a:p>
        </p:txBody>
      </p:sp>
      <p:pic>
        <p:nvPicPr>
          <p:cNvPr id="17" name="jim brickman - serenade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8848" y="1357910"/>
            <a:ext cx="609600" cy="609600"/>
          </a:xfrm>
          <a:prstGeom prst="rect">
            <a:avLst/>
          </a:prstGeom>
        </p:spPr>
      </p:pic>
    </p:spTree>
    <p:extLst>
      <p:ext uri="{BB962C8B-B14F-4D97-AF65-F5344CB8AC3E}">
        <p14:creationId xmlns:p14="http://schemas.microsoft.com/office/powerpoint/2010/main" val="93468348"/>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par>
                                <p:cTn id="7" presetID="3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 calcmode="lin" valueType="num">
                                      <p:cBhvr>
                                        <p:cTn id="11" dur="1000" fill="hold"/>
                                        <p:tgtEl>
                                          <p:spTgt spid="6"/>
                                        </p:tgtEl>
                                        <p:attrNameLst>
                                          <p:attrName>style.rotation</p:attrName>
                                        </p:attrNameLst>
                                      </p:cBhvr>
                                      <p:tavLst>
                                        <p:tav tm="0">
                                          <p:val>
                                            <p:fltVal val="90"/>
                                          </p:val>
                                        </p:tav>
                                        <p:tav tm="100000">
                                          <p:val>
                                            <p:fltVal val="0"/>
                                          </p:val>
                                        </p:tav>
                                      </p:tavLst>
                                    </p:anim>
                                    <p:animEffect transition="in" filter="fade">
                                      <p:cBhvr>
                                        <p:cTn id="12" dur="10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par>
                                <p:cTn id="16" presetID="1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p:tgtEl>
                                          <p:spTgt spid="8"/>
                                        </p:tgtEl>
                                        <p:attrNameLst>
                                          <p:attrName>ppt_y</p:attrName>
                                        </p:attrNameLst>
                                      </p:cBhvr>
                                      <p:tavLst>
                                        <p:tav tm="0">
                                          <p:val>
                                            <p:strVal val="#ppt_y+#ppt_h*1.125000"/>
                                          </p:val>
                                        </p:tav>
                                        <p:tav tm="100000">
                                          <p:val>
                                            <p:strVal val="#ppt_y"/>
                                          </p:val>
                                        </p:tav>
                                      </p:tavLst>
                                    </p:anim>
                                    <p:animEffect transition="in" filter="wipe(up)">
                                      <p:cBhvr>
                                        <p:cTn id="19" dur="750"/>
                                        <p:tgtEl>
                                          <p:spTgt spid="8"/>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anim calcmode="lin" valueType="num">
                                      <p:cBhvr>
                                        <p:cTn id="45" dur="2000" fill="hold"/>
                                        <p:tgtEl>
                                          <p:spTgt spid="16"/>
                                        </p:tgtEl>
                                        <p:attrNameLst>
                                          <p:attrName>ppt_w</p:attrName>
                                        </p:attrNameLst>
                                      </p:cBhvr>
                                      <p:tavLst>
                                        <p:tav tm="0" fmla="#ppt_w*sin(2.5*pi*$)">
                                          <p:val>
                                            <p:fltVal val="0"/>
                                          </p:val>
                                        </p:tav>
                                        <p:tav tm="100000">
                                          <p:val>
                                            <p:fltVal val="1"/>
                                          </p:val>
                                        </p:tav>
                                      </p:tavLst>
                                    </p:anim>
                                    <p:anim calcmode="lin" valueType="num">
                                      <p:cBhvr>
                                        <p:cTn id="4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17"/>
                </p:tgtEl>
              </p:cMediaNode>
            </p:audio>
          </p:childTnLst>
        </p:cTn>
      </p:par>
    </p:tnLst>
    <p:bldLst>
      <p:bldP spid="4" grpId="0"/>
      <p:bldP spid="6" grpId="0" animBg="1"/>
      <p:bldP spid="7" grpId="0" animBg="1"/>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Freeform 6"/>
          <p:cNvSpPr>
            <a:spLocks/>
          </p:cNvSpPr>
          <p:nvPr/>
        </p:nvSpPr>
        <p:spPr bwMode="auto">
          <a:xfrm flipH="1">
            <a:off x="6153383" y="4159889"/>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3">
              <a:solidFill>
                <a:schemeClr val="bg1"/>
              </a:solidFill>
            </a:endParaRPr>
          </a:p>
        </p:txBody>
      </p:sp>
      <p:sp>
        <p:nvSpPr>
          <p:cNvPr id="7" name="Freeform 24"/>
          <p:cNvSpPr/>
          <p:nvPr/>
        </p:nvSpPr>
        <p:spPr>
          <a:xfrm flipH="1">
            <a:off x="5977713" y="3862085"/>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solidFill>
                <a:schemeClr val="bg1"/>
              </a:solidFill>
            </a:endParaRPr>
          </a:p>
        </p:txBody>
      </p:sp>
      <p:sp>
        <p:nvSpPr>
          <p:cNvPr id="8" name="Freeform 25"/>
          <p:cNvSpPr/>
          <p:nvPr/>
        </p:nvSpPr>
        <p:spPr>
          <a:xfrm flipH="1">
            <a:off x="6260643" y="4364187"/>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solidFill>
                <a:schemeClr val="bg1"/>
              </a:solidFill>
            </a:endParaRPr>
          </a:p>
        </p:txBody>
      </p:sp>
      <p:sp>
        <p:nvSpPr>
          <p:cNvPr id="9" name="Freeform 5"/>
          <p:cNvSpPr>
            <a:spLocks/>
          </p:cNvSpPr>
          <p:nvPr/>
        </p:nvSpPr>
        <p:spPr bwMode="auto">
          <a:xfrm>
            <a:off x="6406517" y="3286673"/>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0" name="Freeform 6"/>
          <p:cNvSpPr>
            <a:spLocks/>
          </p:cNvSpPr>
          <p:nvPr/>
        </p:nvSpPr>
        <p:spPr bwMode="auto">
          <a:xfrm>
            <a:off x="6444606" y="3216444"/>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1" name="Freeform 7"/>
          <p:cNvSpPr>
            <a:spLocks/>
          </p:cNvSpPr>
          <p:nvPr/>
        </p:nvSpPr>
        <p:spPr bwMode="auto">
          <a:xfrm>
            <a:off x="6432704" y="3260485"/>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2" name="Freeform 8"/>
          <p:cNvSpPr>
            <a:spLocks/>
          </p:cNvSpPr>
          <p:nvPr/>
        </p:nvSpPr>
        <p:spPr bwMode="auto">
          <a:xfrm>
            <a:off x="6424371" y="3666383"/>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3" name="Freeform 9"/>
          <p:cNvSpPr>
            <a:spLocks/>
          </p:cNvSpPr>
          <p:nvPr/>
        </p:nvSpPr>
        <p:spPr bwMode="auto">
          <a:xfrm>
            <a:off x="6544594" y="3285482"/>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4" name="Freeform 10"/>
          <p:cNvSpPr>
            <a:spLocks/>
          </p:cNvSpPr>
          <p:nvPr/>
        </p:nvSpPr>
        <p:spPr bwMode="auto">
          <a:xfrm>
            <a:off x="6581493" y="3212873"/>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5" name="Freeform 11"/>
          <p:cNvSpPr>
            <a:spLocks/>
          </p:cNvSpPr>
          <p:nvPr/>
        </p:nvSpPr>
        <p:spPr bwMode="auto">
          <a:xfrm>
            <a:off x="6570780" y="3259295"/>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6" name="Freeform 12"/>
          <p:cNvSpPr>
            <a:spLocks/>
          </p:cNvSpPr>
          <p:nvPr/>
        </p:nvSpPr>
        <p:spPr bwMode="auto">
          <a:xfrm>
            <a:off x="6562448" y="3662812"/>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7" name="Freeform 13"/>
          <p:cNvSpPr>
            <a:spLocks/>
          </p:cNvSpPr>
          <p:nvPr/>
        </p:nvSpPr>
        <p:spPr bwMode="auto">
          <a:xfrm>
            <a:off x="6664816" y="3287862"/>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grpSp>
        <p:nvGrpSpPr>
          <p:cNvPr id="18" name="Group 123"/>
          <p:cNvGrpSpPr/>
          <p:nvPr/>
        </p:nvGrpSpPr>
        <p:grpSpPr>
          <a:xfrm>
            <a:off x="5738750" y="3195912"/>
            <a:ext cx="613013" cy="465414"/>
            <a:chOff x="7170738" y="4168775"/>
            <a:chExt cx="817563" cy="620713"/>
          </a:xfrm>
          <a:solidFill>
            <a:srgbClr val="D20000"/>
          </a:solidFill>
        </p:grpSpPr>
        <p:sp>
          <p:nvSpPr>
            <p:cNvPr id="19"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2"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3"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4"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grpSp>
      <p:sp>
        <p:nvSpPr>
          <p:cNvPr id="25" name="Freeform 20"/>
          <p:cNvSpPr>
            <a:spLocks noEditPoints="1"/>
          </p:cNvSpPr>
          <p:nvPr/>
        </p:nvSpPr>
        <p:spPr bwMode="auto">
          <a:xfrm>
            <a:off x="5240008" y="1607138"/>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6" name="Oval 21"/>
          <p:cNvSpPr>
            <a:spLocks noChangeArrowheads="1"/>
          </p:cNvSpPr>
          <p:nvPr/>
        </p:nvSpPr>
        <p:spPr bwMode="auto">
          <a:xfrm>
            <a:off x="7526604" y="1519054"/>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7" name="Freeform 22"/>
          <p:cNvSpPr>
            <a:spLocks/>
          </p:cNvSpPr>
          <p:nvPr/>
        </p:nvSpPr>
        <p:spPr bwMode="auto">
          <a:xfrm>
            <a:off x="7564693" y="1597615"/>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8" name="Freeform 23"/>
          <p:cNvSpPr>
            <a:spLocks/>
          </p:cNvSpPr>
          <p:nvPr/>
        </p:nvSpPr>
        <p:spPr bwMode="auto">
          <a:xfrm>
            <a:off x="7418285" y="1597615"/>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29" name="Freeform 24"/>
          <p:cNvSpPr>
            <a:spLocks/>
          </p:cNvSpPr>
          <p:nvPr/>
        </p:nvSpPr>
        <p:spPr bwMode="auto">
          <a:xfrm>
            <a:off x="7574216" y="1480964"/>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30" name="Freeform 25"/>
          <p:cNvSpPr>
            <a:spLocks noEditPoints="1"/>
          </p:cNvSpPr>
          <p:nvPr/>
        </p:nvSpPr>
        <p:spPr bwMode="auto">
          <a:xfrm>
            <a:off x="6721951" y="1225047"/>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31" name="Freeform 26"/>
          <p:cNvSpPr>
            <a:spLocks noEditPoints="1"/>
          </p:cNvSpPr>
          <p:nvPr/>
        </p:nvSpPr>
        <p:spPr bwMode="auto">
          <a:xfrm>
            <a:off x="6576732" y="1369074"/>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32" name="Freeform 27"/>
          <p:cNvSpPr>
            <a:spLocks noEditPoints="1"/>
          </p:cNvSpPr>
          <p:nvPr/>
        </p:nvSpPr>
        <p:spPr bwMode="auto">
          <a:xfrm>
            <a:off x="6611251" y="1265518"/>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33" name="Freeform 28"/>
          <p:cNvSpPr>
            <a:spLocks noEditPoints="1"/>
          </p:cNvSpPr>
          <p:nvPr/>
        </p:nvSpPr>
        <p:spPr bwMode="auto">
          <a:xfrm>
            <a:off x="6611251" y="1265518"/>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34" name="Oval 29"/>
          <p:cNvSpPr>
            <a:spLocks noChangeArrowheads="1"/>
          </p:cNvSpPr>
          <p:nvPr/>
        </p:nvSpPr>
        <p:spPr bwMode="auto">
          <a:xfrm>
            <a:off x="6771944" y="1417878"/>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35" name="Freeform 30"/>
          <p:cNvSpPr>
            <a:spLocks noEditPoints="1"/>
          </p:cNvSpPr>
          <p:nvPr/>
        </p:nvSpPr>
        <p:spPr bwMode="auto">
          <a:xfrm>
            <a:off x="7311156" y="1095302"/>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36" name="Rectangle 31"/>
          <p:cNvSpPr>
            <a:spLocks noChangeArrowheads="1"/>
          </p:cNvSpPr>
          <p:nvPr/>
        </p:nvSpPr>
        <p:spPr bwMode="auto">
          <a:xfrm>
            <a:off x="7214741" y="1094112"/>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37" name="Freeform 32"/>
          <p:cNvSpPr>
            <a:spLocks noEditPoints="1"/>
          </p:cNvSpPr>
          <p:nvPr/>
        </p:nvSpPr>
        <p:spPr bwMode="auto">
          <a:xfrm>
            <a:off x="5634003" y="2886727"/>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grpSp>
        <p:nvGrpSpPr>
          <p:cNvPr id="38" name="Group 127"/>
          <p:cNvGrpSpPr/>
          <p:nvPr/>
        </p:nvGrpSpPr>
        <p:grpSpPr>
          <a:xfrm>
            <a:off x="6818366" y="3195018"/>
            <a:ext cx="380902" cy="490410"/>
            <a:chOff x="8610600" y="4127500"/>
            <a:chExt cx="508001" cy="654050"/>
          </a:xfrm>
          <a:solidFill>
            <a:srgbClr val="D20000"/>
          </a:solidFill>
        </p:grpSpPr>
        <p:sp>
          <p:nvSpPr>
            <p:cNvPr id="39"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0"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1"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2"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3"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4"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5"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6"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grpSp>
      <p:sp>
        <p:nvSpPr>
          <p:cNvPr id="47" name="Freeform 41"/>
          <p:cNvSpPr>
            <a:spLocks noEditPoints="1"/>
          </p:cNvSpPr>
          <p:nvPr/>
        </p:nvSpPr>
        <p:spPr bwMode="auto">
          <a:xfrm>
            <a:off x="7133800" y="2699847"/>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8" name="Freeform 42"/>
          <p:cNvSpPr>
            <a:spLocks/>
          </p:cNvSpPr>
          <p:nvPr/>
        </p:nvSpPr>
        <p:spPr bwMode="auto">
          <a:xfrm>
            <a:off x="7217122" y="2970048"/>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49" name="Freeform 43"/>
          <p:cNvSpPr>
            <a:spLocks/>
          </p:cNvSpPr>
          <p:nvPr/>
        </p:nvSpPr>
        <p:spPr bwMode="auto">
          <a:xfrm>
            <a:off x="7188554" y="3015280"/>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50" name="Freeform 44"/>
          <p:cNvSpPr>
            <a:spLocks/>
          </p:cNvSpPr>
          <p:nvPr/>
        </p:nvSpPr>
        <p:spPr bwMode="auto">
          <a:xfrm>
            <a:off x="6297008" y="762014"/>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51" name="Freeform 45"/>
          <p:cNvSpPr>
            <a:spLocks noEditPoints="1"/>
          </p:cNvSpPr>
          <p:nvPr/>
        </p:nvSpPr>
        <p:spPr bwMode="auto">
          <a:xfrm>
            <a:off x="6180357" y="2756982"/>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52" name="Freeform 46"/>
          <p:cNvSpPr>
            <a:spLocks noEditPoints="1"/>
          </p:cNvSpPr>
          <p:nvPr/>
        </p:nvSpPr>
        <p:spPr bwMode="auto">
          <a:xfrm>
            <a:off x="7026671" y="1967803"/>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53" name="Freeform 47"/>
          <p:cNvSpPr>
            <a:spLocks noEditPoints="1"/>
          </p:cNvSpPr>
          <p:nvPr/>
        </p:nvSpPr>
        <p:spPr bwMode="auto">
          <a:xfrm>
            <a:off x="7492084" y="2177299"/>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54" name="Freeform 48"/>
          <p:cNvSpPr>
            <a:spLocks noEditPoints="1"/>
          </p:cNvSpPr>
          <p:nvPr/>
        </p:nvSpPr>
        <p:spPr bwMode="auto">
          <a:xfrm>
            <a:off x="6566019" y="2243957"/>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55" name="Freeform 49"/>
          <p:cNvSpPr>
            <a:spLocks/>
          </p:cNvSpPr>
          <p:nvPr/>
        </p:nvSpPr>
        <p:spPr bwMode="auto">
          <a:xfrm>
            <a:off x="6645771" y="2382033"/>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grpSp>
        <p:nvGrpSpPr>
          <p:cNvPr id="56" name="Group 126"/>
          <p:cNvGrpSpPr/>
          <p:nvPr/>
        </p:nvGrpSpPr>
        <p:grpSpPr>
          <a:xfrm>
            <a:off x="6739805" y="2803404"/>
            <a:ext cx="340430" cy="323766"/>
            <a:chOff x="8505825" y="3605213"/>
            <a:chExt cx="454025" cy="431800"/>
          </a:xfrm>
        </p:grpSpPr>
        <p:sp>
          <p:nvSpPr>
            <p:cNvPr id="57"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58"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grpSp>
      <p:sp>
        <p:nvSpPr>
          <p:cNvPr id="59" name="Freeform 52"/>
          <p:cNvSpPr>
            <a:spLocks/>
          </p:cNvSpPr>
          <p:nvPr/>
        </p:nvSpPr>
        <p:spPr bwMode="auto">
          <a:xfrm>
            <a:off x="5689947" y="876284"/>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0" name="Freeform 53"/>
          <p:cNvSpPr>
            <a:spLocks/>
          </p:cNvSpPr>
          <p:nvPr/>
        </p:nvSpPr>
        <p:spPr bwMode="auto">
          <a:xfrm>
            <a:off x="6076800" y="853669"/>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1" name="Freeform 54"/>
          <p:cNvSpPr>
            <a:spLocks/>
          </p:cNvSpPr>
          <p:nvPr/>
        </p:nvSpPr>
        <p:spPr bwMode="auto">
          <a:xfrm>
            <a:off x="5756605" y="985793"/>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2" name="Freeform 55"/>
          <p:cNvSpPr>
            <a:spLocks noEditPoints="1"/>
          </p:cNvSpPr>
          <p:nvPr/>
        </p:nvSpPr>
        <p:spPr bwMode="auto">
          <a:xfrm>
            <a:off x="5442362" y="1207192"/>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3" name="Freeform 56"/>
          <p:cNvSpPr>
            <a:spLocks noEditPoints="1"/>
          </p:cNvSpPr>
          <p:nvPr/>
        </p:nvSpPr>
        <p:spPr bwMode="auto">
          <a:xfrm>
            <a:off x="5240008" y="2024939"/>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4" name="Freeform 57"/>
          <p:cNvSpPr>
            <a:spLocks noEditPoints="1"/>
          </p:cNvSpPr>
          <p:nvPr/>
        </p:nvSpPr>
        <p:spPr bwMode="auto">
          <a:xfrm>
            <a:off x="6776705" y="852478"/>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5" name="Freeform 58"/>
          <p:cNvSpPr>
            <a:spLocks noEditPoints="1"/>
          </p:cNvSpPr>
          <p:nvPr/>
        </p:nvSpPr>
        <p:spPr bwMode="auto">
          <a:xfrm>
            <a:off x="5376514" y="2476273"/>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D20000"/>
          </a:solidFill>
          <a:ln>
            <a:noFill/>
          </a:ln>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6" name="Rectangle 59"/>
          <p:cNvSpPr>
            <a:spLocks noChangeArrowheads="1"/>
          </p:cNvSpPr>
          <p:nvPr/>
        </p:nvSpPr>
        <p:spPr bwMode="auto">
          <a:xfrm>
            <a:off x="6873120" y="2105880"/>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7" name="Rectangle 60"/>
          <p:cNvSpPr>
            <a:spLocks noChangeArrowheads="1"/>
          </p:cNvSpPr>
          <p:nvPr/>
        </p:nvSpPr>
        <p:spPr bwMode="auto">
          <a:xfrm>
            <a:off x="6892165" y="2058267"/>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8" name="Rectangle 61"/>
          <p:cNvSpPr>
            <a:spLocks noChangeArrowheads="1"/>
          </p:cNvSpPr>
          <p:nvPr/>
        </p:nvSpPr>
        <p:spPr bwMode="auto">
          <a:xfrm>
            <a:off x="7062380"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69" name="Rectangle 62"/>
          <p:cNvSpPr>
            <a:spLocks noChangeArrowheads="1"/>
          </p:cNvSpPr>
          <p:nvPr/>
        </p:nvSpPr>
        <p:spPr bwMode="auto">
          <a:xfrm>
            <a:off x="7079045" y="1834488"/>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0" name="Rectangle 63"/>
          <p:cNvSpPr>
            <a:spLocks noChangeArrowheads="1"/>
          </p:cNvSpPr>
          <p:nvPr/>
        </p:nvSpPr>
        <p:spPr bwMode="auto">
          <a:xfrm>
            <a:off x="7062380"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1" name="Rectangle 64"/>
          <p:cNvSpPr>
            <a:spLocks noChangeArrowheads="1"/>
          </p:cNvSpPr>
          <p:nvPr/>
        </p:nvSpPr>
        <p:spPr bwMode="auto">
          <a:xfrm>
            <a:off x="7201647" y="2009464"/>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2" name="Rectangle 65"/>
          <p:cNvSpPr>
            <a:spLocks noChangeArrowheads="1"/>
          </p:cNvSpPr>
          <p:nvPr/>
        </p:nvSpPr>
        <p:spPr bwMode="auto">
          <a:xfrm>
            <a:off x="7217121" y="1834488"/>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3" name="Rectangle 66"/>
          <p:cNvSpPr>
            <a:spLocks noChangeArrowheads="1"/>
          </p:cNvSpPr>
          <p:nvPr/>
        </p:nvSpPr>
        <p:spPr bwMode="auto">
          <a:xfrm>
            <a:off x="7201647" y="1824966"/>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4" name="Rectangle 67"/>
          <p:cNvSpPr>
            <a:spLocks noChangeArrowheads="1"/>
          </p:cNvSpPr>
          <p:nvPr/>
        </p:nvSpPr>
        <p:spPr bwMode="auto">
          <a:xfrm>
            <a:off x="6925494" y="2009464"/>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5" name="Rectangle 68"/>
          <p:cNvSpPr>
            <a:spLocks noChangeArrowheads="1"/>
          </p:cNvSpPr>
          <p:nvPr/>
        </p:nvSpPr>
        <p:spPr bwMode="auto">
          <a:xfrm>
            <a:off x="6940969" y="1834488"/>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6" name="Rectangle 69"/>
          <p:cNvSpPr>
            <a:spLocks noChangeArrowheads="1"/>
          </p:cNvSpPr>
          <p:nvPr/>
        </p:nvSpPr>
        <p:spPr bwMode="auto">
          <a:xfrm>
            <a:off x="6925494" y="1824966"/>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7" name="Rectangle 70"/>
          <p:cNvSpPr>
            <a:spLocks noChangeArrowheads="1"/>
          </p:cNvSpPr>
          <p:nvPr/>
        </p:nvSpPr>
        <p:spPr bwMode="auto">
          <a:xfrm>
            <a:off x="6892165" y="1772592"/>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8" name="Freeform 71"/>
          <p:cNvSpPr>
            <a:spLocks/>
          </p:cNvSpPr>
          <p:nvPr/>
        </p:nvSpPr>
        <p:spPr bwMode="auto">
          <a:xfrm>
            <a:off x="6892165" y="1634515"/>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79" name="Freeform 72"/>
          <p:cNvSpPr>
            <a:spLocks noEditPoints="1"/>
          </p:cNvSpPr>
          <p:nvPr/>
        </p:nvSpPr>
        <p:spPr bwMode="auto">
          <a:xfrm>
            <a:off x="5704231" y="1759498"/>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0" name="Freeform 73"/>
          <p:cNvSpPr>
            <a:spLocks noEditPoints="1"/>
          </p:cNvSpPr>
          <p:nvPr/>
        </p:nvSpPr>
        <p:spPr bwMode="auto">
          <a:xfrm>
            <a:off x="7027861" y="2189202"/>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1" name="Freeform 74"/>
          <p:cNvSpPr>
            <a:spLocks noEditPoints="1"/>
          </p:cNvSpPr>
          <p:nvPr/>
        </p:nvSpPr>
        <p:spPr bwMode="auto">
          <a:xfrm>
            <a:off x="5801836" y="1348840"/>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2" name="Freeform 75"/>
          <p:cNvSpPr>
            <a:spLocks noEditPoints="1"/>
          </p:cNvSpPr>
          <p:nvPr/>
        </p:nvSpPr>
        <p:spPr bwMode="auto">
          <a:xfrm>
            <a:off x="6344621" y="1711885"/>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3" name="Freeform 76"/>
          <p:cNvSpPr>
            <a:spLocks noEditPoints="1"/>
          </p:cNvSpPr>
          <p:nvPr/>
        </p:nvSpPr>
        <p:spPr bwMode="auto">
          <a:xfrm>
            <a:off x="5918487" y="2264192"/>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D20000"/>
          </a:solidFill>
          <a:ln>
            <a:noFill/>
          </a:ln>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4" name="Freeform 77"/>
          <p:cNvSpPr>
            <a:spLocks/>
          </p:cNvSpPr>
          <p:nvPr/>
        </p:nvSpPr>
        <p:spPr bwMode="auto">
          <a:xfrm>
            <a:off x="6129174" y="1728550"/>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5" name="Freeform 78"/>
          <p:cNvSpPr>
            <a:spLocks/>
          </p:cNvSpPr>
          <p:nvPr/>
        </p:nvSpPr>
        <p:spPr bwMode="auto">
          <a:xfrm>
            <a:off x="6200592" y="1697602"/>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6" name="Freeform 79"/>
          <p:cNvSpPr>
            <a:spLocks noEditPoints="1"/>
          </p:cNvSpPr>
          <p:nvPr/>
        </p:nvSpPr>
        <p:spPr bwMode="auto">
          <a:xfrm>
            <a:off x="5950626" y="2699847"/>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7" name="Freeform 80"/>
          <p:cNvSpPr>
            <a:spLocks noEditPoints="1"/>
          </p:cNvSpPr>
          <p:nvPr/>
        </p:nvSpPr>
        <p:spPr bwMode="auto">
          <a:xfrm>
            <a:off x="7249260" y="1497629"/>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8" name="Freeform 81"/>
          <p:cNvSpPr>
            <a:spLocks noEditPoints="1"/>
          </p:cNvSpPr>
          <p:nvPr/>
        </p:nvSpPr>
        <p:spPr bwMode="auto">
          <a:xfrm>
            <a:off x="6189879" y="1185766"/>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89" name="Freeform 82"/>
          <p:cNvSpPr>
            <a:spLocks noEditPoints="1"/>
          </p:cNvSpPr>
          <p:nvPr/>
        </p:nvSpPr>
        <p:spPr bwMode="auto">
          <a:xfrm>
            <a:off x="6075609" y="1120299"/>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0" name="Freeform 83"/>
          <p:cNvSpPr>
            <a:spLocks/>
          </p:cNvSpPr>
          <p:nvPr/>
        </p:nvSpPr>
        <p:spPr bwMode="auto">
          <a:xfrm>
            <a:off x="6023235" y="1217905"/>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1" name="Freeform 84"/>
          <p:cNvSpPr>
            <a:spLocks/>
          </p:cNvSpPr>
          <p:nvPr/>
        </p:nvSpPr>
        <p:spPr bwMode="auto">
          <a:xfrm>
            <a:off x="5972052" y="1225047"/>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2" name="Freeform 85"/>
          <p:cNvSpPr>
            <a:spLocks noEditPoints="1"/>
          </p:cNvSpPr>
          <p:nvPr/>
        </p:nvSpPr>
        <p:spPr bwMode="auto">
          <a:xfrm>
            <a:off x="5908965" y="2093976"/>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3" name="Freeform 86"/>
          <p:cNvSpPr>
            <a:spLocks/>
          </p:cNvSpPr>
          <p:nvPr/>
        </p:nvSpPr>
        <p:spPr bwMode="auto">
          <a:xfrm>
            <a:off x="7294492" y="2401078"/>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4" name="Freeform 87"/>
          <p:cNvSpPr>
            <a:spLocks/>
          </p:cNvSpPr>
          <p:nvPr/>
        </p:nvSpPr>
        <p:spPr bwMode="auto">
          <a:xfrm>
            <a:off x="7399240" y="2392746"/>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5" name="Freeform 88"/>
          <p:cNvSpPr>
            <a:spLocks/>
          </p:cNvSpPr>
          <p:nvPr/>
        </p:nvSpPr>
        <p:spPr bwMode="auto">
          <a:xfrm>
            <a:off x="7330201" y="2441549"/>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6" name="Freeform 89"/>
          <p:cNvSpPr>
            <a:spLocks noEditPoints="1"/>
          </p:cNvSpPr>
          <p:nvPr/>
        </p:nvSpPr>
        <p:spPr bwMode="auto">
          <a:xfrm>
            <a:off x="7044525" y="1472633"/>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7" name="Freeform 90"/>
          <p:cNvSpPr>
            <a:spLocks/>
          </p:cNvSpPr>
          <p:nvPr/>
        </p:nvSpPr>
        <p:spPr bwMode="auto">
          <a:xfrm>
            <a:off x="5655428" y="2267763"/>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8" name="Freeform 91"/>
          <p:cNvSpPr>
            <a:spLocks/>
          </p:cNvSpPr>
          <p:nvPr/>
        </p:nvSpPr>
        <p:spPr bwMode="auto">
          <a:xfrm>
            <a:off x="5645906" y="2260621"/>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99" name="Freeform 92"/>
          <p:cNvSpPr>
            <a:spLocks/>
          </p:cNvSpPr>
          <p:nvPr/>
        </p:nvSpPr>
        <p:spPr bwMode="auto">
          <a:xfrm>
            <a:off x="5676854" y="2303472"/>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00" name="Freeform 93"/>
          <p:cNvSpPr>
            <a:spLocks noEditPoints="1"/>
          </p:cNvSpPr>
          <p:nvPr/>
        </p:nvSpPr>
        <p:spPr bwMode="auto">
          <a:xfrm>
            <a:off x="6675528" y="3505691"/>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01" name="Freeform 94"/>
          <p:cNvSpPr>
            <a:spLocks/>
          </p:cNvSpPr>
          <p:nvPr/>
        </p:nvSpPr>
        <p:spPr bwMode="auto">
          <a:xfrm>
            <a:off x="6476745" y="2321327"/>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02" name="Freeform 95"/>
          <p:cNvSpPr>
            <a:spLocks/>
          </p:cNvSpPr>
          <p:nvPr/>
        </p:nvSpPr>
        <p:spPr bwMode="auto">
          <a:xfrm>
            <a:off x="6466032" y="2184441"/>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03" name="Freeform 96"/>
          <p:cNvSpPr>
            <a:spLocks/>
          </p:cNvSpPr>
          <p:nvPr/>
        </p:nvSpPr>
        <p:spPr bwMode="auto">
          <a:xfrm>
            <a:off x="6496981" y="2208247"/>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04" name="Freeform 97"/>
          <p:cNvSpPr>
            <a:spLocks/>
          </p:cNvSpPr>
          <p:nvPr/>
        </p:nvSpPr>
        <p:spPr bwMode="auto">
          <a:xfrm>
            <a:off x="6488649" y="2355846"/>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05" name="Freeform 98"/>
          <p:cNvSpPr>
            <a:spLocks noEditPoints="1"/>
          </p:cNvSpPr>
          <p:nvPr/>
        </p:nvSpPr>
        <p:spPr bwMode="auto">
          <a:xfrm>
            <a:off x="6450559" y="1150057"/>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solidFill>
                <a:schemeClr val="bg1"/>
              </a:solidFill>
            </a:endParaRPr>
          </a:p>
        </p:txBody>
      </p:sp>
      <p:sp>
        <p:nvSpPr>
          <p:cNvPr id="106" name="燕尾形 105"/>
          <p:cNvSpPr/>
          <p:nvPr/>
        </p:nvSpPr>
        <p:spPr>
          <a:xfrm rot="5400000">
            <a:off x="1899399" y="1517901"/>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solidFill>
            </a:endParaRPr>
          </a:p>
        </p:txBody>
      </p:sp>
      <p:cxnSp>
        <p:nvCxnSpPr>
          <p:cNvPr id="107" name="直接连接符 106"/>
          <p:cNvCxnSpPr/>
          <p:nvPr/>
        </p:nvCxnSpPr>
        <p:spPr>
          <a:xfrm>
            <a:off x="2034379" y="1949836"/>
            <a:ext cx="2726593" cy="0"/>
          </a:xfrm>
          <a:prstGeom prst="line">
            <a:avLst/>
          </a:prstGeom>
          <a:ln>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2287062" y="1127949"/>
            <a:ext cx="984835" cy="323141"/>
          </a:xfrm>
          <a:prstGeom prst="rect">
            <a:avLst/>
          </a:prstGeom>
        </p:spPr>
        <p:txBody>
          <a:bodyPr wrap="none" lIns="68555" tIns="34278" rIns="68555" bIns="34278">
            <a:spAutoFit/>
          </a:bodyPr>
          <a:lstStyle/>
          <a:p>
            <a:r>
              <a:rPr lang="zh-CN" altLang="en-US" sz="1650" b="1" dirty="0">
                <a:solidFill>
                  <a:schemeClr val="bg1"/>
                </a:solidFill>
                <a:latin typeface="微软雅黑" pitchFamily="34" charset="-122"/>
                <a:ea typeface="微软雅黑" pitchFamily="34" charset="-122"/>
              </a:rPr>
              <a:t>添加标题</a:t>
            </a:r>
            <a:endParaRPr lang="en-US" altLang="zh-CN" sz="1650" b="1" dirty="0">
              <a:solidFill>
                <a:schemeClr val="bg1"/>
              </a:solidFill>
              <a:latin typeface="微软雅黑" pitchFamily="34" charset="-122"/>
              <a:ea typeface="微软雅黑" pitchFamily="34" charset="-122"/>
            </a:endParaRPr>
          </a:p>
        </p:txBody>
      </p:sp>
      <p:sp>
        <p:nvSpPr>
          <p:cNvPr id="109" name="矩形 47"/>
          <p:cNvSpPr>
            <a:spLocks noChangeArrowheads="1"/>
          </p:cNvSpPr>
          <p:nvPr/>
        </p:nvSpPr>
        <p:spPr bwMode="auto">
          <a:xfrm>
            <a:off x="2277343" y="1438921"/>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a:t>
            </a:r>
          </a:p>
        </p:txBody>
      </p:sp>
      <p:sp>
        <p:nvSpPr>
          <p:cNvPr id="110" name="燕尾形 109"/>
          <p:cNvSpPr/>
          <p:nvPr/>
        </p:nvSpPr>
        <p:spPr>
          <a:xfrm rot="5400000">
            <a:off x="1899399" y="2543748"/>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solidFill>
            </a:endParaRPr>
          </a:p>
        </p:txBody>
      </p:sp>
      <p:cxnSp>
        <p:nvCxnSpPr>
          <p:cNvPr id="111" name="直接连接符 110"/>
          <p:cNvCxnSpPr/>
          <p:nvPr/>
        </p:nvCxnSpPr>
        <p:spPr>
          <a:xfrm>
            <a:off x="2034379" y="2975683"/>
            <a:ext cx="2726593" cy="0"/>
          </a:xfrm>
          <a:prstGeom prst="line">
            <a:avLst/>
          </a:prstGeom>
          <a:ln>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2" name="矩形 111"/>
          <p:cNvSpPr/>
          <p:nvPr/>
        </p:nvSpPr>
        <p:spPr>
          <a:xfrm>
            <a:off x="2287062" y="2153796"/>
            <a:ext cx="984835" cy="323141"/>
          </a:xfrm>
          <a:prstGeom prst="rect">
            <a:avLst/>
          </a:prstGeom>
        </p:spPr>
        <p:txBody>
          <a:bodyPr wrap="none" lIns="68555" tIns="34278" rIns="68555" bIns="34278">
            <a:spAutoFit/>
          </a:bodyPr>
          <a:lstStyle/>
          <a:p>
            <a:r>
              <a:rPr lang="zh-CN" altLang="en-US" sz="1650" b="1" dirty="0">
                <a:solidFill>
                  <a:schemeClr val="bg1"/>
                </a:solidFill>
                <a:latin typeface="微软雅黑" pitchFamily="34" charset="-122"/>
                <a:ea typeface="微软雅黑" pitchFamily="34" charset="-122"/>
              </a:rPr>
              <a:t>添加标题</a:t>
            </a:r>
            <a:endParaRPr lang="en-US" altLang="zh-CN" sz="1650" b="1" dirty="0">
              <a:solidFill>
                <a:schemeClr val="bg1"/>
              </a:solidFill>
              <a:latin typeface="微软雅黑" pitchFamily="34" charset="-122"/>
              <a:ea typeface="微软雅黑" pitchFamily="34" charset="-122"/>
            </a:endParaRPr>
          </a:p>
        </p:txBody>
      </p:sp>
      <p:sp>
        <p:nvSpPr>
          <p:cNvPr id="113" name="矩形 47"/>
          <p:cNvSpPr>
            <a:spLocks noChangeArrowheads="1"/>
          </p:cNvSpPr>
          <p:nvPr/>
        </p:nvSpPr>
        <p:spPr bwMode="auto">
          <a:xfrm>
            <a:off x="2277343" y="2464768"/>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a:t>
            </a:r>
          </a:p>
        </p:txBody>
      </p:sp>
      <p:sp>
        <p:nvSpPr>
          <p:cNvPr id="114" name="燕尾形 113"/>
          <p:cNvSpPr/>
          <p:nvPr/>
        </p:nvSpPr>
        <p:spPr>
          <a:xfrm rot="5400000">
            <a:off x="1899399" y="3623586"/>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solidFill>
            </a:endParaRPr>
          </a:p>
        </p:txBody>
      </p:sp>
      <p:cxnSp>
        <p:nvCxnSpPr>
          <p:cNvPr id="115" name="直接连接符 114"/>
          <p:cNvCxnSpPr/>
          <p:nvPr/>
        </p:nvCxnSpPr>
        <p:spPr>
          <a:xfrm>
            <a:off x="2034379" y="4055522"/>
            <a:ext cx="2726593" cy="0"/>
          </a:xfrm>
          <a:prstGeom prst="line">
            <a:avLst/>
          </a:prstGeom>
          <a:ln>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2287062" y="3233635"/>
            <a:ext cx="984835" cy="323141"/>
          </a:xfrm>
          <a:prstGeom prst="rect">
            <a:avLst/>
          </a:prstGeom>
        </p:spPr>
        <p:txBody>
          <a:bodyPr wrap="none" lIns="68555" tIns="34278" rIns="68555" bIns="34278">
            <a:spAutoFit/>
          </a:bodyPr>
          <a:lstStyle/>
          <a:p>
            <a:r>
              <a:rPr lang="zh-CN" altLang="en-US" sz="1650" b="1" dirty="0">
                <a:solidFill>
                  <a:schemeClr val="bg1"/>
                </a:solidFill>
                <a:latin typeface="微软雅黑" pitchFamily="34" charset="-122"/>
                <a:ea typeface="微软雅黑" pitchFamily="34" charset="-122"/>
              </a:rPr>
              <a:t>添加标题</a:t>
            </a:r>
            <a:endParaRPr lang="en-US" altLang="zh-CN" sz="1650" b="1" dirty="0">
              <a:solidFill>
                <a:schemeClr val="bg1"/>
              </a:solidFill>
              <a:latin typeface="微软雅黑" pitchFamily="34" charset="-122"/>
              <a:ea typeface="微软雅黑" pitchFamily="34" charset="-122"/>
            </a:endParaRPr>
          </a:p>
        </p:txBody>
      </p:sp>
      <p:sp>
        <p:nvSpPr>
          <p:cNvPr id="117" name="矩形 47"/>
          <p:cNvSpPr>
            <a:spLocks noChangeArrowheads="1"/>
          </p:cNvSpPr>
          <p:nvPr/>
        </p:nvSpPr>
        <p:spPr bwMode="auto">
          <a:xfrm>
            <a:off x="2277343" y="3544607"/>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a:t>
            </a:r>
          </a:p>
        </p:txBody>
      </p:sp>
    </p:spTree>
    <p:extLst>
      <p:ext uri="{BB962C8B-B14F-4D97-AF65-F5344CB8AC3E}">
        <p14:creationId xmlns:p14="http://schemas.microsoft.com/office/powerpoint/2010/main" val="310313123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3"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1+#ppt_w/2"/>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par>
                                <p:cTn id="70" presetID="2" presetClass="entr" presetSubtype="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1+#ppt_w/2"/>
                                          </p:val>
                                        </p:tav>
                                        <p:tav tm="100000">
                                          <p:val>
                                            <p:strVal val="#ppt_x"/>
                                          </p:val>
                                        </p:tav>
                                      </p:tavLst>
                                    </p:anim>
                                    <p:anim calcmode="lin" valueType="num">
                                      <p:cBhvr additive="base">
                                        <p:cTn id="73" dur="500" fill="hold"/>
                                        <p:tgtEl>
                                          <p:spTgt spid="2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500" fill="hold"/>
                                        <p:tgtEl>
                                          <p:spTgt spid="26"/>
                                        </p:tgtEl>
                                        <p:attrNameLst>
                                          <p:attrName>ppt_x</p:attrName>
                                        </p:attrNameLst>
                                      </p:cBhvr>
                                      <p:tavLst>
                                        <p:tav tm="0">
                                          <p:val>
                                            <p:strVal val="#ppt_x"/>
                                          </p:val>
                                        </p:tav>
                                        <p:tav tm="100000">
                                          <p:val>
                                            <p:strVal val="#ppt_x"/>
                                          </p:val>
                                        </p:tav>
                                      </p:tavLst>
                                    </p:anim>
                                    <p:anim calcmode="lin" valueType="num">
                                      <p:cBhvr additive="base">
                                        <p:cTn id="77" dur="500" fill="hold"/>
                                        <p:tgtEl>
                                          <p:spTgt spid="2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500" fill="hold"/>
                                        <p:tgtEl>
                                          <p:spTgt spid="27"/>
                                        </p:tgtEl>
                                        <p:attrNameLst>
                                          <p:attrName>ppt_x</p:attrName>
                                        </p:attrNameLst>
                                      </p:cBhvr>
                                      <p:tavLst>
                                        <p:tav tm="0">
                                          <p:val>
                                            <p:strVal val="#ppt_x"/>
                                          </p:val>
                                        </p:tav>
                                        <p:tav tm="100000">
                                          <p:val>
                                            <p:strVal val="#ppt_x"/>
                                          </p:val>
                                        </p:tav>
                                      </p:tavLst>
                                    </p:anim>
                                    <p:anim calcmode="lin" valueType="num">
                                      <p:cBhvr additive="base">
                                        <p:cTn id="81" dur="500" fill="hold"/>
                                        <p:tgtEl>
                                          <p:spTgt spid="2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ppt_x"/>
                                          </p:val>
                                        </p:tav>
                                        <p:tav tm="100000">
                                          <p:val>
                                            <p:strVal val="#ppt_x"/>
                                          </p:val>
                                        </p:tav>
                                      </p:tavLst>
                                    </p:anim>
                                    <p:anim calcmode="lin" valueType="num">
                                      <p:cBhvr additive="base">
                                        <p:cTn id="93" dur="500" fill="hold"/>
                                        <p:tgtEl>
                                          <p:spTgt spid="3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additive="base">
                                        <p:cTn id="96" dur="500" fill="hold"/>
                                        <p:tgtEl>
                                          <p:spTgt spid="31"/>
                                        </p:tgtEl>
                                        <p:attrNameLst>
                                          <p:attrName>ppt_x</p:attrName>
                                        </p:attrNameLst>
                                      </p:cBhvr>
                                      <p:tavLst>
                                        <p:tav tm="0">
                                          <p:val>
                                            <p:strVal val="#ppt_x"/>
                                          </p:val>
                                        </p:tav>
                                        <p:tav tm="100000">
                                          <p:val>
                                            <p:strVal val="#ppt_x"/>
                                          </p:val>
                                        </p:tav>
                                      </p:tavLst>
                                    </p:anim>
                                    <p:anim calcmode="lin" valueType="num">
                                      <p:cBhvr additive="base">
                                        <p:cTn id="97" dur="500" fill="hold"/>
                                        <p:tgtEl>
                                          <p:spTgt spid="31"/>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additive="base">
                                        <p:cTn id="100" dur="500" fill="hold"/>
                                        <p:tgtEl>
                                          <p:spTgt spid="32"/>
                                        </p:tgtEl>
                                        <p:attrNameLst>
                                          <p:attrName>ppt_x</p:attrName>
                                        </p:attrNameLst>
                                      </p:cBhvr>
                                      <p:tavLst>
                                        <p:tav tm="0">
                                          <p:val>
                                            <p:strVal val="#ppt_x"/>
                                          </p:val>
                                        </p:tav>
                                        <p:tav tm="100000">
                                          <p:val>
                                            <p:strVal val="#ppt_x"/>
                                          </p:val>
                                        </p:tav>
                                      </p:tavLst>
                                    </p:anim>
                                    <p:anim calcmode="lin" valueType="num">
                                      <p:cBhvr additive="base">
                                        <p:cTn id="101" dur="500" fill="hold"/>
                                        <p:tgtEl>
                                          <p:spTgt spid="32"/>
                                        </p:tgtEl>
                                        <p:attrNameLst>
                                          <p:attrName>ppt_y</p:attrName>
                                        </p:attrNameLst>
                                      </p:cBhvr>
                                      <p:tavLst>
                                        <p:tav tm="0">
                                          <p:val>
                                            <p:strVal val="1+#ppt_h/2"/>
                                          </p:val>
                                        </p:tav>
                                        <p:tav tm="100000">
                                          <p:val>
                                            <p:strVal val="#ppt_y"/>
                                          </p:val>
                                        </p:tav>
                                      </p:tavLst>
                                    </p:anim>
                                  </p:childTnLst>
                                </p:cTn>
                              </p:par>
                              <p:par>
                                <p:cTn id="102" presetID="2" presetClass="entr" presetSubtype="1"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additive="base">
                                        <p:cTn id="104" dur="500" fill="hold"/>
                                        <p:tgtEl>
                                          <p:spTgt spid="33"/>
                                        </p:tgtEl>
                                        <p:attrNameLst>
                                          <p:attrName>ppt_x</p:attrName>
                                        </p:attrNameLst>
                                      </p:cBhvr>
                                      <p:tavLst>
                                        <p:tav tm="0">
                                          <p:val>
                                            <p:strVal val="#ppt_x"/>
                                          </p:val>
                                        </p:tav>
                                        <p:tav tm="100000">
                                          <p:val>
                                            <p:strVal val="#ppt_x"/>
                                          </p:val>
                                        </p:tav>
                                      </p:tavLst>
                                    </p:anim>
                                    <p:anim calcmode="lin" valueType="num">
                                      <p:cBhvr additive="base">
                                        <p:cTn id="105" dur="500" fill="hold"/>
                                        <p:tgtEl>
                                          <p:spTgt spid="33"/>
                                        </p:tgtEl>
                                        <p:attrNameLst>
                                          <p:attrName>ppt_y</p:attrName>
                                        </p:attrNameLst>
                                      </p:cBhvr>
                                      <p:tavLst>
                                        <p:tav tm="0">
                                          <p:val>
                                            <p:strVal val="0-#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2" presetClass="entr" presetSubtype="9"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additive="base">
                                        <p:cTn id="112" dur="500" fill="hold"/>
                                        <p:tgtEl>
                                          <p:spTgt spid="35"/>
                                        </p:tgtEl>
                                        <p:attrNameLst>
                                          <p:attrName>ppt_x</p:attrName>
                                        </p:attrNameLst>
                                      </p:cBhvr>
                                      <p:tavLst>
                                        <p:tav tm="0">
                                          <p:val>
                                            <p:strVal val="0-#ppt_w/2"/>
                                          </p:val>
                                        </p:tav>
                                        <p:tav tm="100000">
                                          <p:val>
                                            <p:strVal val="#ppt_x"/>
                                          </p:val>
                                        </p:tav>
                                      </p:tavLst>
                                    </p:anim>
                                    <p:anim calcmode="lin" valueType="num">
                                      <p:cBhvr additive="base">
                                        <p:cTn id="113" dur="500" fill="hold"/>
                                        <p:tgtEl>
                                          <p:spTgt spid="35"/>
                                        </p:tgtEl>
                                        <p:attrNameLst>
                                          <p:attrName>ppt_y</p:attrName>
                                        </p:attrNameLst>
                                      </p:cBhvr>
                                      <p:tavLst>
                                        <p:tav tm="0">
                                          <p:val>
                                            <p:strVal val="0-#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additive="base">
                                        <p:cTn id="116" dur="500" fill="hold"/>
                                        <p:tgtEl>
                                          <p:spTgt spid="36"/>
                                        </p:tgtEl>
                                        <p:attrNameLst>
                                          <p:attrName>ppt_x</p:attrName>
                                        </p:attrNameLst>
                                      </p:cBhvr>
                                      <p:tavLst>
                                        <p:tav tm="0">
                                          <p:val>
                                            <p:strVal val="#ppt_x"/>
                                          </p:val>
                                        </p:tav>
                                        <p:tav tm="100000">
                                          <p:val>
                                            <p:strVal val="#ppt_x"/>
                                          </p:val>
                                        </p:tav>
                                      </p:tavLst>
                                    </p:anim>
                                    <p:anim calcmode="lin" valueType="num">
                                      <p:cBhvr additive="base">
                                        <p:cTn id="117" dur="500" fill="hold"/>
                                        <p:tgtEl>
                                          <p:spTgt spid="36"/>
                                        </p:tgtEl>
                                        <p:attrNameLst>
                                          <p:attrName>ppt_y</p:attrName>
                                        </p:attrNameLst>
                                      </p:cBhvr>
                                      <p:tavLst>
                                        <p:tav tm="0">
                                          <p:val>
                                            <p:strVal val="1+#ppt_h/2"/>
                                          </p:val>
                                        </p:tav>
                                        <p:tav tm="100000">
                                          <p:val>
                                            <p:strVal val="#ppt_y"/>
                                          </p:val>
                                        </p:tav>
                                      </p:tavLst>
                                    </p:anim>
                                  </p:childTnLst>
                                </p:cTn>
                              </p:par>
                              <p:par>
                                <p:cTn id="118" presetID="2" presetClass="entr" presetSubtype="9"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additive="base">
                                        <p:cTn id="120" dur="500" fill="hold"/>
                                        <p:tgtEl>
                                          <p:spTgt spid="37"/>
                                        </p:tgtEl>
                                        <p:attrNameLst>
                                          <p:attrName>ppt_x</p:attrName>
                                        </p:attrNameLst>
                                      </p:cBhvr>
                                      <p:tavLst>
                                        <p:tav tm="0">
                                          <p:val>
                                            <p:strVal val="0-#ppt_w/2"/>
                                          </p:val>
                                        </p:tav>
                                        <p:tav tm="100000">
                                          <p:val>
                                            <p:strVal val="#ppt_x"/>
                                          </p:val>
                                        </p:tav>
                                      </p:tavLst>
                                    </p:anim>
                                    <p:anim calcmode="lin" valueType="num">
                                      <p:cBhvr additive="base">
                                        <p:cTn id="121" dur="500" fill="hold"/>
                                        <p:tgtEl>
                                          <p:spTgt spid="37"/>
                                        </p:tgtEl>
                                        <p:attrNameLst>
                                          <p:attrName>ppt_y</p:attrName>
                                        </p:attrNameLst>
                                      </p:cBhvr>
                                      <p:tavLst>
                                        <p:tav tm="0">
                                          <p:val>
                                            <p:strVal val="0-#ppt_h/2"/>
                                          </p:val>
                                        </p:tav>
                                        <p:tav tm="100000">
                                          <p:val>
                                            <p:strVal val="#ppt_y"/>
                                          </p:val>
                                        </p:tav>
                                      </p:tavLst>
                                    </p:anim>
                                  </p:childTnLst>
                                </p:cTn>
                              </p:par>
                              <p:par>
                                <p:cTn id="122" presetID="2" presetClass="entr" presetSubtype="12" fill="hold" nodeType="with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additive="base">
                                        <p:cTn id="124" dur="500" fill="hold"/>
                                        <p:tgtEl>
                                          <p:spTgt spid="38"/>
                                        </p:tgtEl>
                                        <p:attrNameLst>
                                          <p:attrName>ppt_x</p:attrName>
                                        </p:attrNameLst>
                                      </p:cBhvr>
                                      <p:tavLst>
                                        <p:tav tm="0">
                                          <p:val>
                                            <p:strVal val="0-#ppt_w/2"/>
                                          </p:val>
                                        </p:tav>
                                        <p:tav tm="100000">
                                          <p:val>
                                            <p:strVal val="#ppt_x"/>
                                          </p:val>
                                        </p:tav>
                                      </p:tavLst>
                                    </p:anim>
                                    <p:anim calcmode="lin" valueType="num">
                                      <p:cBhvr additive="base">
                                        <p:cTn id="125" dur="500" fill="hold"/>
                                        <p:tgtEl>
                                          <p:spTgt spid="3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 calcmode="lin" valueType="num">
                                      <p:cBhvr additive="base">
                                        <p:cTn id="128" dur="500" fill="hold"/>
                                        <p:tgtEl>
                                          <p:spTgt spid="47"/>
                                        </p:tgtEl>
                                        <p:attrNameLst>
                                          <p:attrName>ppt_x</p:attrName>
                                        </p:attrNameLst>
                                      </p:cBhvr>
                                      <p:tavLst>
                                        <p:tav tm="0">
                                          <p:val>
                                            <p:strVal val="#ppt_x"/>
                                          </p:val>
                                        </p:tav>
                                        <p:tav tm="100000">
                                          <p:val>
                                            <p:strVal val="#ppt_x"/>
                                          </p:val>
                                        </p:tav>
                                      </p:tavLst>
                                    </p:anim>
                                    <p:anim calcmode="lin" valueType="num">
                                      <p:cBhvr additive="base">
                                        <p:cTn id="129" dur="500" fill="hold"/>
                                        <p:tgtEl>
                                          <p:spTgt spid="4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500" fill="hold"/>
                                        <p:tgtEl>
                                          <p:spTgt spid="48"/>
                                        </p:tgtEl>
                                        <p:attrNameLst>
                                          <p:attrName>ppt_x</p:attrName>
                                        </p:attrNameLst>
                                      </p:cBhvr>
                                      <p:tavLst>
                                        <p:tav tm="0">
                                          <p:val>
                                            <p:strVal val="#ppt_x"/>
                                          </p:val>
                                        </p:tav>
                                        <p:tav tm="100000">
                                          <p:val>
                                            <p:strVal val="#ppt_x"/>
                                          </p:val>
                                        </p:tav>
                                      </p:tavLst>
                                    </p:anim>
                                    <p:anim calcmode="lin" valueType="num">
                                      <p:cBhvr additive="base">
                                        <p:cTn id="133" dur="500" fill="hold"/>
                                        <p:tgtEl>
                                          <p:spTgt spid="48"/>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49"/>
                                        </p:tgtEl>
                                        <p:attrNameLst>
                                          <p:attrName>style.visibility</p:attrName>
                                        </p:attrNameLst>
                                      </p:cBhvr>
                                      <p:to>
                                        <p:strVal val="visible"/>
                                      </p:to>
                                    </p:set>
                                    <p:anim calcmode="lin" valueType="num">
                                      <p:cBhvr additive="base">
                                        <p:cTn id="136" dur="500" fill="hold"/>
                                        <p:tgtEl>
                                          <p:spTgt spid="49"/>
                                        </p:tgtEl>
                                        <p:attrNameLst>
                                          <p:attrName>ppt_x</p:attrName>
                                        </p:attrNameLst>
                                      </p:cBhvr>
                                      <p:tavLst>
                                        <p:tav tm="0">
                                          <p:val>
                                            <p:strVal val="#ppt_x"/>
                                          </p:val>
                                        </p:tav>
                                        <p:tav tm="100000">
                                          <p:val>
                                            <p:strVal val="#ppt_x"/>
                                          </p:val>
                                        </p:tav>
                                      </p:tavLst>
                                    </p:anim>
                                    <p:anim calcmode="lin" valueType="num">
                                      <p:cBhvr additive="base">
                                        <p:cTn id="137" dur="500" fill="hold"/>
                                        <p:tgtEl>
                                          <p:spTgt spid="49"/>
                                        </p:tgtEl>
                                        <p:attrNameLst>
                                          <p:attrName>ppt_y</p:attrName>
                                        </p:attrNameLst>
                                      </p:cBhvr>
                                      <p:tavLst>
                                        <p:tav tm="0">
                                          <p:val>
                                            <p:strVal val="1+#ppt_h/2"/>
                                          </p:val>
                                        </p:tav>
                                        <p:tav tm="100000">
                                          <p:val>
                                            <p:strVal val="#ppt_y"/>
                                          </p:val>
                                        </p:tav>
                                      </p:tavLst>
                                    </p:anim>
                                  </p:childTnLst>
                                </p:cTn>
                              </p:par>
                              <p:par>
                                <p:cTn id="138" presetID="2" presetClass="entr" presetSubtype="12" fill="hold" grpId="0" nodeType="withEffect">
                                  <p:stCondLst>
                                    <p:cond delay="0"/>
                                  </p:stCondLst>
                                  <p:childTnLst>
                                    <p:set>
                                      <p:cBhvr>
                                        <p:cTn id="139" dur="1" fill="hold">
                                          <p:stCondLst>
                                            <p:cond delay="0"/>
                                          </p:stCondLst>
                                        </p:cTn>
                                        <p:tgtEl>
                                          <p:spTgt spid="50"/>
                                        </p:tgtEl>
                                        <p:attrNameLst>
                                          <p:attrName>style.visibility</p:attrName>
                                        </p:attrNameLst>
                                      </p:cBhvr>
                                      <p:to>
                                        <p:strVal val="visible"/>
                                      </p:to>
                                    </p:set>
                                    <p:anim calcmode="lin" valueType="num">
                                      <p:cBhvr additive="base">
                                        <p:cTn id="140" dur="500" fill="hold"/>
                                        <p:tgtEl>
                                          <p:spTgt spid="50"/>
                                        </p:tgtEl>
                                        <p:attrNameLst>
                                          <p:attrName>ppt_x</p:attrName>
                                        </p:attrNameLst>
                                      </p:cBhvr>
                                      <p:tavLst>
                                        <p:tav tm="0">
                                          <p:val>
                                            <p:strVal val="0-#ppt_w/2"/>
                                          </p:val>
                                        </p:tav>
                                        <p:tav tm="100000">
                                          <p:val>
                                            <p:strVal val="#ppt_x"/>
                                          </p:val>
                                        </p:tav>
                                      </p:tavLst>
                                    </p:anim>
                                    <p:anim calcmode="lin" valueType="num">
                                      <p:cBhvr additive="base">
                                        <p:cTn id="141" dur="500" fill="hold"/>
                                        <p:tgtEl>
                                          <p:spTgt spid="50"/>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 calcmode="lin" valueType="num">
                                      <p:cBhvr additive="base">
                                        <p:cTn id="144" dur="500" fill="hold"/>
                                        <p:tgtEl>
                                          <p:spTgt spid="51"/>
                                        </p:tgtEl>
                                        <p:attrNameLst>
                                          <p:attrName>ppt_x</p:attrName>
                                        </p:attrNameLst>
                                      </p:cBhvr>
                                      <p:tavLst>
                                        <p:tav tm="0">
                                          <p:val>
                                            <p:strVal val="#ppt_x"/>
                                          </p:val>
                                        </p:tav>
                                        <p:tav tm="100000">
                                          <p:val>
                                            <p:strVal val="#ppt_x"/>
                                          </p:val>
                                        </p:tav>
                                      </p:tavLst>
                                    </p:anim>
                                    <p:anim calcmode="lin" valueType="num">
                                      <p:cBhvr additive="base">
                                        <p:cTn id="145" dur="500" fill="hold"/>
                                        <p:tgtEl>
                                          <p:spTgt spid="51"/>
                                        </p:tgtEl>
                                        <p:attrNameLst>
                                          <p:attrName>ppt_y</p:attrName>
                                        </p:attrNameLst>
                                      </p:cBhvr>
                                      <p:tavLst>
                                        <p:tav tm="0">
                                          <p:val>
                                            <p:strVal val="1+#ppt_h/2"/>
                                          </p:val>
                                        </p:tav>
                                        <p:tav tm="100000">
                                          <p:val>
                                            <p:strVal val="#ppt_y"/>
                                          </p:val>
                                        </p:tav>
                                      </p:tavLst>
                                    </p:anim>
                                  </p:childTnLst>
                                </p:cTn>
                              </p:par>
                              <p:par>
                                <p:cTn id="146" presetID="2" presetClass="entr" presetSubtype="12" fill="hold" grpId="0" nodeType="withEffect">
                                  <p:stCondLst>
                                    <p:cond delay="0"/>
                                  </p:stCondLst>
                                  <p:childTnLst>
                                    <p:set>
                                      <p:cBhvr>
                                        <p:cTn id="147" dur="1" fill="hold">
                                          <p:stCondLst>
                                            <p:cond delay="0"/>
                                          </p:stCondLst>
                                        </p:cTn>
                                        <p:tgtEl>
                                          <p:spTgt spid="52"/>
                                        </p:tgtEl>
                                        <p:attrNameLst>
                                          <p:attrName>style.visibility</p:attrName>
                                        </p:attrNameLst>
                                      </p:cBhvr>
                                      <p:to>
                                        <p:strVal val="visible"/>
                                      </p:to>
                                    </p:set>
                                    <p:anim calcmode="lin" valueType="num">
                                      <p:cBhvr additive="base">
                                        <p:cTn id="148" dur="500" fill="hold"/>
                                        <p:tgtEl>
                                          <p:spTgt spid="52"/>
                                        </p:tgtEl>
                                        <p:attrNameLst>
                                          <p:attrName>ppt_x</p:attrName>
                                        </p:attrNameLst>
                                      </p:cBhvr>
                                      <p:tavLst>
                                        <p:tav tm="0">
                                          <p:val>
                                            <p:strVal val="0-#ppt_w/2"/>
                                          </p:val>
                                        </p:tav>
                                        <p:tav tm="100000">
                                          <p:val>
                                            <p:strVal val="#ppt_x"/>
                                          </p:val>
                                        </p:tav>
                                      </p:tavLst>
                                    </p:anim>
                                    <p:anim calcmode="lin" valueType="num">
                                      <p:cBhvr additive="base">
                                        <p:cTn id="149" dur="500" fill="hold"/>
                                        <p:tgtEl>
                                          <p:spTgt spid="52"/>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53"/>
                                        </p:tgtEl>
                                        <p:attrNameLst>
                                          <p:attrName>style.visibility</p:attrName>
                                        </p:attrNameLst>
                                      </p:cBhvr>
                                      <p:to>
                                        <p:strVal val="visible"/>
                                      </p:to>
                                    </p:set>
                                    <p:anim calcmode="lin" valueType="num">
                                      <p:cBhvr additive="base">
                                        <p:cTn id="152" dur="500" fill="hold"/>
                                        <p:tgtEl>
                                          <p:spTgt spid="53"/>
                                        </p:tgtEl>
                                        <p:attrNameLst>
                                          <p:attrName>ppt_x</p:attrName>
                                        </p:attrNameLst>
                                      </p:cBhvr>
                                      <p:tavLst>
                                        <p:tav tm="0">
                                          <p:val>
                                            <p:strVal val="#ppt_x"/>
                                          </p:val>
                                        </p:tav>
                                        <p:tav tm="100000">
                                          <p:val>
                                            <p:strVal val="#ppt_x"/>
                                          </p:val>
                                        </p:tav>
                                      </p:tavLst>
                                    </p:anim>
                                    <p:anim calcmode="lin" valueType="num">
                                      <p:cBhvr additive="base">
                                        <p:cTn id="153" dur="500" fill="hold"/>
                                        <p:tgtEl>
                                          <p:spTgt spid="53"/>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54"/>
                                        </p:tgtEl>
                                        <p:attrNameLst>
                                          <p:attrName>style.visibility</p:attrName>
                                        </p:attrNameLst>
                                      </p:cBhvr>
                                      <p:to>
                                        <p:strVal val="visible"/>
                                      </p:to>
                                    </p:set>
                                    <p:anim calcmode="lin" valueType="num">
                                      <p:cBhvr additive="base">
                                        <p:cTn id="156" dur="500" fill="hold"/>
                                        <p:tgtEl>
                                          <p:spTgt spid="54"/>
                                        </p:tgtEl>
                                        <p:attrNameLst>
                                          <p:attrName>ppt_x</p:attrName>
                                        </p:attrNameLst>
                                      </p:cBhvr>
                                      <p:tavLst>
                                        <p:tav tm="0">
                                          <p:val>
                                            <p:strVal val="#ppt_x"/>
                                          </p:val>
                                        </p:tav>
                                        <p:tav tm="100000">
                                          <p:val>
                                            <p:strVal val="#ppt_x"/>
                                          </p:val>
                                        </p:tav>
                                      </p:tavLst>
                                    </p:anim>
                                    <p:anim calcmode="lin" valueType="num">
                                      <p:cBhvr additive="base">
                                        <p:cTn id="157" dur="500" fill="hold"/>
                                        <p:tgtEl>
                                          <p:spTgt spid="54"/>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55"/>
                                        </p:tgtEl>
                                        <p:attrNameLst>
                                          <p:attrName>style.visibility</p:attrName>
                                        </p:attrNameLst>
                                      </p:cBhvr>
                                      <p:to>
                                        <p:strVal val="visible"/>
                                      </p:to>
                                    </p:set>
                                    <p:anim calcmode="lin" valueType="num">
                                      <p:cBhvr additive="base">
                                        <p:cTn id="160" dur="500" fill="hold"/>
                                        <p:tgtEl>
                                          <p:spTgt spid="55"/>
                                        </p:tgtEl>
                                        <p:attrNameLst>
                                          <p:attrName>ppt_x</p:attrName>
                                        </p:attrNameLst>
                                      </p:cBhvr>
                                      <p:tavLst>
                                        <p:tav tm="0">
                                          <p:val>
                                            <p:strVal val="#ppt_x"/>
                                          </p:val>
                                        </p:tav>
                                        <p:tav tm="100000">
                                          <p:val>
                                            <p:strVal val="#ppt_x"/>
                                          </p:val>
                                        </p:tav>
                                      </p:tavLst>
                                    </p:anim>
                                    <p:anim calcmode="lin" valueType="num">
                                      <p:cBhvr additive="base">
                                        <p:cTn id="161" dur="500" fill="hold"/>
                                        <p:tgtEl>
                                          <p:spTgt spid="55"/>
                                        </p:tgtEl>
                                        <p:attrNameLst>
                                          <p:attrName>ppt_y</p:attrName>
                                        </p:attrNameLst>
                                      </p:cBhvr>
                                      <p:tavLst>
                                        <p:tav tm="0">
                                          <p:val>
                                            <p:strVal val="1+#ppt_h/2"/>
                                          </p:val>
                                        </p:tav>
                                        <p:tav tm="100000">
                                          <p:val>
                                            <p:strVal val="#ppt_y"/>
                                          </p:val>
                                        </p:tav>
                                      </p:tavLst>
                                    </p:anim>
                                  </p:childTnLst>
                                </p:cTn>
                              </p:par>
                              <p:par>
                                <p:cTn id="162" presetID="2" presetClass="entr" presetSubtype="8" fill="hold" nodeType="withEffect">
                                  <p:stCondLst>
                                    <p:cond delay="0"/>
                                  </p:stCondLst>
                                  <p:childTnLst>
                                    <p:set>
                                      <p:cBhvr>
                                        <p:cTn id="163" dur="1" fill="hold">
                                          <p:stCondLst>
                                            <p:cond delay="0"/>
                                          </p:stCondLst>
                                        </p:cTn>
                                        <p:tgtEl>
                                          <p:spTgt spid="56"/>
                                        </p:tgtEl>
                                        <p:attrNameLst>
                                          <p:attrName>style.visibility</p:attrName>
                                        </p:attrNameLst>
                                      </p:cBhvr>
                                      <p:to>
                                        <p:strVal val="visible"/>
                                      </p:to>
                                    </p:set>
                                    <p:anim calcmode="lin" valueType="num">
                                      <p:cBhvr additive="base">
                                        <p:cTn id="164" dur="500" fill="hold"/>
                                        <p:tgtEl>
                                          <p:spTgt spid="56"/>
                                        </p:tgtEl>
                                        <p:attrNameLst>
                                          <p:attrName>ppt_x</p:attrName>
                                        </p:attrNameLst>
                                      </p:cBhvr>
                                      <p:tavLst>
                                        <p:tav tm="0">
                                          <p:val>
                                            <p:strVal val="0-#ppt_w/2"/>
                                          </p:val>
                                        </p:tav>
                                        <p:tav tm="100000">
                                          <p:val>
                                            <p:strVal val="#ppt_x"/>
                                          </p:val>
                                        </p:tav>
                                      </p:tavLst>
                                    </p:anim>
                                    <p:anim calcmode="lin" valueType="num">
                                      <p:cBhvr additive="base">
                                        <p:cTn id="165" dur="500" fill="hold"/>
                                        <p:tgtEl>
                                          <p:spTgt spid="56"/>
                                        </p:tgtEl>
                                        <p:attrNameLst>
                                          <p:attrName>ppt_y</p:attrName>
                                        </p:attrNameLst>
                                      </p:cBhvr>
                                      <p:tavLst>
                                        <p:tav tm="0">
                                          <p:val>
                                            <p:strVal val="#ppt_y"/>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59"/>
                                        </p:tgtEl>
                                        <p:attrNameLst>
                                          <p:attrName>style.visibility</p:attrName>
                                        </p:attrNameLst>
                                      </p:cBhvr>
                                      <p:to>
                                        <p:strVal val="visible"/>
                                      </p:to>
                                    </p:set>
                                    <p:anim calcmode="lin" valueType="num">
                                      <p:cBhvr additive="base">
                                        <p:cTn id="168" dur="500" fill="hold"/>
                                        <p:tgtEl>
                                          <p:spTgt spid="59"/>
                                        </p:tgtEl>
                                        <p:attrNameLst>
                                          <p:attrName>ppt_x</p:attrName>
                                        </p:attrNameLst>
                                      </p:cBhvr>
                                      <p:tavLst>
                                        <p:tav tm="0">
                                          <p:val>
                                            <p:strVal val="#ppt_x"/>
                                          </p:val>
                                        </p:tav>
                                        <p:tav tm="100000">
                                          <p:val>
                                            <p:strVal val="#ppt_x"/>
                                          </p:val>
                                        </p:tav>
                                      </p:tavLst>
                                    </p:anim>
                                    <p:anim calcmode="lin" valueType="num">
                                      <p:cBhvr additive="base">
                                        <p:cTn id="169" dur="500" fill="hold"/>
                                        <p:tgtEl>
                                          <p:spTgt spid="59"/>
                                        </p:tgtEl>
                                        <p:attrNameLst>
                                          <p:attrName>ppt_y</p:attrName>
                                        </p:attrNameLst>
                                      </p:cBhvr>
                                      <p:tavLst>
                                        <p:tav tm="0">
                                          <p:val>
                                            <p:strVal val="1+#ppt_h/2"/>
                                          </p:val>
                                        </p:tav>
                                        <p:tav tm="100000">
                                          <p:val>
                                            <p:strVal val="#ppt_y"/>
                                          </p:val>
                                        </p:tav>
                                      </p:tavLst>
                                    </p:anim>
                                  </p:childTnLst>
                                </p:cTn>
                              </p:par>
                              <p:par>
                                <p:cTn id="170" presetID="2" presetClass="entr" presetSubtype="4" fill="hold" grpId="0" nodeType="withEffect">
                                  <p:stCondLst>
                                    <p:cond delay="0"/>
                                  </p:stCondLst>
                                  <p:childTnLst>
                                    <p:set>
                                      <p:cBhvr>
                                        <p:cTn id="171" dur="1" fill="hold">
                                          <p:stCondLst>
                                            <p:cond delay="0"/>
                                          </p:stCondLst>
                                        </p:cTn>
                                        <p:tgtEl>
                                          <p:spTgt spid="60"/>
                                        </p:tgtEl>
                                        <p:attrNameLst>
                                          <p:attrName>style.visibility</p:attrName>
                                        </p:attrNameLst>
                                      </p:cBhvr>
                                      <p:to>
                                        <p:strVal val="visible"/>
                                      </p:to>
                                    </p:set>
                                    <p:anim calcmode="lin" valueType="num">
                                      <p:cBhvr additive="base">
                                        <p:cTn id="172" dur="500" fill="hold"/>
                                        <p:tgtEl>
                                          <p:spTgt spid="60"/>
                                        </p:tgtEl>
                                        <p:attrNameLst>
                                          <p:attrName>ppt_x</p:attrName>
                                        </p:attrNameLst>
                                      </p:cBhvr>
                                      <p:tavLst>
                                        <p:tav tm="0">
                                          <p:val>
                                            <p:strVal val="#ppt_x"/>
                                          </p:val>
                                        </p:tav>
                                        <p:tav tm="100000">
                                          <p:val>
                                            <p:strVal val="#ppt_x"/>
                                          </p:val>
                                        </p:tav>
                                      </p:tavLst>
                                    </p:anim>
                                    <p:anim calcmode="lin" valueType="num">
                                      <p:cBhvr additive="base">
                                        <p:cTn id="173" dur="500" fill="hold"/>
                                        <p:tgtEl>
                                          <p:spTgt spid="60"/>
                                        </p:tgtEl>
                                        <p:attrNameLst>
                                          <p:attrName>ppt_y</p:attrName>
                                        </p:attrNameLst>
                                      </p:cBhvr>
                                      <p:tavLst>
                                        <p:tav tm="0">
                                          <p:val>
                                            <p:strVal val="1+#ppt_h/2"/>
                                          </p:val>
                                        </p:tav>
                                        <p:tav tm="100000">
                                          <p:val>
                                            <p:strVal val="#ppt_y"/>
                                          </p:val>
                                        </p:tav>
                                      </p:tavLst>
                                    </p:anim>
                                  </p:childTnLst>
                                </p:cTn>
                              </p:par>
                              <p:par>
                                <p:cTn id="174" presetID="2" presetClass="entr" presetSubtype="4" fill="hold" grpId="0" nodeType="withEffect">
                                  <p:stCondLst>
                                    <p:cond delay="0"/>
                                  </p:stCondLst>
                                  <p:childTnLst>
                                    <p:set>
                                      <p:cBhvr>
                                        <p:cTn id="175" dur="1" fill="hold">
                                          <p:stCondLst>
                                            <p:cond delay="0"/>
                                          </p:stCondLst>
                                        </p:cTn>
                                        <p:tgtEl>
                                          <p:spTgt spid="61"/>
                                        </p:tgtEl>
                                        <p:attrNameLst>
                                          <p:attrName>style.visibility</p:attrName>
                                        </p:attrNameLst>
                                      </p:cBhvr>
                                      <p:to>
                                        <p:strVal val="visible"/>
                                      </p:to>
                                    </p:set>
                                    <p:anim calcmode="lin" valueType="num">
                                      <p:cBhvr additive="base">
                                        <p:cTn id="176" dur="500" fill="hold"/>
                                        <p:tgtEl>
                                          <p:spTgt spid="61"/>
                                        </p:tgtEl>
                                        <p:attrNameLst>
                                          <p:attrName>ppt_x</p:attrName>
                                        </p:attrNameLst>
                                      </p:cBhvr>
                                      <p:tavLst>
                                        <p:tav tm="0">
                                          <p:val>
                                            <p:strVal val="#ppt_x"/>
                                          </p:val>
                                        </p:tav>
                                        <p:tav tm="100000">
                                          <p:val>
                                            <p:strVal val="#ppt_x"/>
                                          </p:val>
                                        </p:tav>
                                      </p:tavLst>
                                    </p:anim>
                                    <p:anim calcmode="lin" valueType="num">
                                      <p:cBhvr additive="base">
                                        <p:cTn id="177" dur="500" fill="hold"/>
                                        <p:tgtEl>
                                          <p:spTgt spid="61"/>
                                        </p:tgtEl>
                                        <p:attrNameLst>
                                          <p:attrName>ppt_y</p:attrName>
                                        </p:attrNameLst>
                                      </p:cBhvr>
                                      <p:tavLst>
                                        <p:tav tm="0">
                                          <p:val>
                                            <p:strVal val="1+#ppt_h/2"/>
                                          </p:val>
                                        </p:tav>
                                        <p:tav tm="100000">
                                          <p:val>
                                            <p:strVal val="#ppt_y"/>
                                          </p:val>
                                        </p:tav>
                                      </p:tavLst>
                                    </p:anim>
                                  </p:childTnLst>
                                </p:cTn>
                              </p:par>
                              <p:par>
                                <p:cTn id="178" presetID="2" presetClass="entr" presetSubtype="4" fill="hold" grpId="0" nodeType="withEffect">
                                  <p:stCondLst>
                                    <p:cond delay="0"/>
                                  </p:stCondLst>
                                  <p:childTnLst>
                                    <p:set>
                                      <p:cBhvr>
                                        <p:cTn id="179" dur="1" fill="hold">
                                          <p:stCondLst>
                                            <p:cond delay="0"/>
                                          </p:stCondLst>
                                        </p:cTn>
                                        <p:tgtEl>
                                          <p:spTgt spid="62"/>
                                        </p:tgtEl>
                                        <p:attrNameLst>
                                          <p:attrName>style.visibility</p:attrName>
                                        </p:attrNameLst>
                                      </p:cBhvr>
                                      <p:to>
                                        <p:strVal val="visible"/>
                                      </p:to>
                                    </p:set>
                                    <p:anim calcmode="lin" valueType="num">
                                      <p:cBhvr additive="base">
                                        <p:cTn id="180" dur="500" fill="hold"/>
                                        <p:tgtEl>
                                          <p:spTgt spid="62"/>
                                        </p:tgtEl>
                                        <p:attrNameLst>
                                          <p:attrName>ppt_x</p:attrName>
                                        </p:attrNameLst>
                                      </p:cBhvr>
                                      <p:tavLst>
                                        <p:tav tm="0">
                                          <p:val>
                                            <p:strVal val="#ppt_x"/>
                                          </p:val>
                                        </p:tav>
                                        <p:tav tm="100000">
                                          <p:val>
                                            <p:strVal val="#ppt_x"/>
                                          </p:val>
                                        </p:tav>
                                      </p:tavLst>
                                    </p:anim>
                                    <p:anim calcmode="lin" valueType="num">
                                      <p:cBhvr additive="base">
                                        <p:cTn id="181" dur="500" fill="hold"/>
                                        <p:tgtEl>
                                          <p:spTgt spid="62"/>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63"/>
                                        </p:tgtEl>
                                        <p:attrNameLst>
                                          <p:attrName>style.visibility</p:attrName>
                                        </p:attrNameLst>
                                      </p:cBhvr>
                                      <p:to>
                                        <p:strVal val="visible"/>
                                      </p:to>
                                    </p:set>
                                    <p:anim calcmode="lin" valueType="num">
                                      <p:cBhvr additive="base">
                                        <p:cTn id="184" dur="500" fill="hold"/>
                                        <p:tgtEl>
                                          <p:spTgt spid="63"/>
                                        </p:tgtEl>
                                        <p:attrNameLst>
                                          <p:attrName>ppt_x</p:attrName>
                                        </p:attrNameLst>
                                      </p:cBhvr>
                                      <p:tavLst>
                                        <p:tav tm="0">
                                          <p:val>
                                            <p:strVal val="#ppt_x"/>
                                          </p:val>
                                        </p:tav>
                                        <p:tav tm="100000">
                                          <p:val>
                                            <p:strVal val="#ppt_x"/>
                                          </p:val>
                                        </p:tav>
                                      </p:tavLst>
                                    </p:anim>
                                    <p:anim calcmode="lin" valueType="num">
                                      <p:cBhvr additive="base">
                                        <p:cTn id="185" dur="500" fill="hold"/>
                                        <p:tgtEl>
                                          <p:spTgt spid="63"/>
                                        </p:tgtEl>
                                        <p:attrNameLst>
                                          <p:attrName>ppt_y</p:attrName>
                                        </p:attrNameLst>
                                      </p:cBhvr>
                                      <p:tavLst>
                                        <p:tav tm="0">
                                          <p:val>
                                            <p:strVal val="1+#ppt_h/2"/>
                                          </p:val>
                                        </p:tav>
                                        <p:tav tm="100000">
                                          <p:val>
                                            <p:strVal val="#ppt_y"/>
                                          </p:val>
                                        </p:tav>
                                      </p:tavLst>
                                    </p:anim>
                                  </p:childTnLst>
                                </p:cTn>
                              </p:par>
                              <p:par>
                                <p:cTn id="186" presetID="2" presetClass="entr" presetSubtype="8" fill="hold" grpId="0" nodeType="withEffect">
                                  <p:stCondLst>
                                    <p:cond delay="0"/>
                                  </p:stCondLst>
                                  <p:childTnLst>
                                    <p:set>
                                      <p:cBhvr>
                                        <p:cTn id="187" dur="1" fill="hold">
                                          <p:stCondLst>
                                            <p:cond delay="0"/>
                                          </p:stCondLst>
                                        </p:cTn>
                                        <p:tgtEl>
                                          <p:spTgt spid="64"/>
                                        </p:tgtEl>
                                        <p:attrNameLst>
                                          <p:attrName>style.visibility</p:attrName>
                                        </p:attrNameLst>
                                      </p:cBhvr>
                                      <p:to>
                                        <p:strVal val="visible"/>
                                      </p:to>
                                    </p:set>
                                    <p:anim calcmode="lin" valueType="num">
                                      <p:cBhvr additive="base">
                                        <p:cTn id="188" dur="500" fill="hold"/>
                                        <p:tgtEl>
                                          <p:spTgt spid="64"/>
                                        </p:tgtEl>
                                        <p:attrNameLst>
                                          <p:attrName>ppt_x</p:attrName>
                                        </p:attrNameLst>
                                      </p:cBhvr>
                                      <p:tavLst>
                                        <p:tav tm="0">
                                          <p:val>
                                            <p:strVal val="0-#ppt_w/2"/>
                                          </p:val>
                                        </p:tav>
                                        <p:tav tm="100000">
                                          <p:val>
                                            <p:strVal val="#ppt_x"/>
                                          </p:val>
                                        </p:tav>
                                      </p:tavLst>
                                    </p:anim>
                                    <p:anim calcmode="lin" valueType="num">
                                      <p:cBhvr additive="base">
                                        <p:cTn id="189" dur="500" fill="hold"/>
                                        <p:tgtEl>
                                          <p:spTgt spid="64"/>
                                        </p:tgtEl>
                                        <p:attrNameLst>
                                          <p:attrName>ppt_y</p:attrName>
                                        </p:attrNameLst>
                                      </p:cBhvr>
                                      <p:tavLst>
                                        <p:tav tm="0">
                                          <p:val>
                                            <p:strVal val="#ppt_y"/>
                                          </p:val>
                                        </p:tav>
                                        <p:tav tm="100000">
                                          <p:val>
                                            <p:strVal val="#ppt_y"/>
                                          </p:val>
                                        </p:tav>
                                      </p:tavLst>
                                    </p:anim>
                                  </p:childTnLst>
                                </p:cTn>
                              </p:par>
                              <p:par>
                                <p:cTn id="190" presetID="2" presetClass="entr" presetSubtype="4" fill="hold" grpId="0" nodeType="withEffect">
                                  <p:stCondLst>
                                    <p:cond delay="0"/>
                                  </p:stCondLst>
                                  <p:childTnLst>
                                    <p:set>
                                      <p:cBhvr>
                                        <p:cTn id="191" dur="1" fill="hold">
                                          <p:stCondLst>
                                            <p:cond delay="0"/>
                                          </p:stCondLst>
                                        </p:cTn>
                                        <p:tgtEl>
                                          <p:spTgt spid="65"/>
                                        </p:tgtEl>
                                        <p:attrNameLst>
                                          <p:attrName>style.visibility</p:attrName>
                                        </p:attrNameLst>
                                      </p:cBhvr>
                                      <p:to>
                                        <p:strVal val="visible"/>
                                      </p:to>
                                    </p:set>
                                    <p:anim calcmode="lin" valueType="num">
                                      <p:cBhvr additive="base">
                                        <p:cTn id="192" dur="500" fill="hold"/>
                                        <p:tgtEl>
                                          <p:spTgt spid="65"/>
                                        </p:tgtEl>
                                        <p:attrNameLst>
                                          <p:attrName>ppt_x</p:attrName>
                                        </p:attrNameLst>
                                      </p:cBhvr>
                                      <p:tavLst>
                                        <p:tav tm="0">
                                          <p:val>
                                            <p:strVal val="#ppt_x"/>
                                          </p:val>
                                        </p:tav>
                                        <p:tav tm="100000">
                                          <p:val>
                                            <p:strVal val="#ppt_x"/>
                                          </p:val>
                                        </p:tav>
                                      </p:tavLst>
                                    </p:anim>
                                    <p:anim calcmode="lin" valueType="num">
                                      <p:cBhvr additive="base">
                                        <p:cTn id="193" dur="500" fill="hold"/>
                                        <p:tgtEl>
                                          <p:spTgt spid="65"/>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66"/>
                                        </p:tgtEl>
                                        <p:attrNameLst>
                                          <p:attrName>style.visibility</p:attrName>
                                        </p:attrNameLst>
                                      </p:cBhvr>
                                      <p:to>
                                        <p:strVal val="visible"/>
                                      </p:to>
                                    </p:set>
                                    <p:anim calcmode="lin" valueType="num">
                                      <p:cBhvr additive="base">
                                        <p:cTn id="196" dur="500" fill="hold"/>
                                        <p:tgtEl>
                                          <p:spTgt spid="66"/>
                                        </p:tgtEl>
                                        <p:attrNameLst>
                                          <p:attrName>ppt_x</p:attrName>
                                        </p:attrNameLst>
                                      </p:cBhvr>
                                      <p:tavLst>
                                        <p:tav tm="0">
                                          <p:val>
                                            <p:strVal val="#ppt_x"/>
                                          </p:val>
                                        </p:tav>
                                        <p:tav tm="100000">
                                          <p:val>
                                            <p:strVal val="#ppt_x"/>
                                          </p:val>
                                        </p:tav>
                                      </p:tavLst>
                                    </p:anim>
                                    <p:anim calcmode="lin" valueType="num">
                                      <p:cBhvr additive="base">
                                        <p:cTn id="197" dur="500" fill="hold"/>
                                        <p:tgtEl>
                                          <p:spTgt spid="66"/>
                                        </p:tgtEl>
                                        <p:attrNameLst>
                                          <p:attrName>ppt_y</p:attrName>
                                        </p:attrNameLst>
                                      </p:cBhvr>
                                      <p:tavLst>
                                        <p:tav tm="0">
                                          <p:val>
                                            <p:strVal val="1+#ppt_h/2"/>
                                          </p:val>
                                        </p:tav>
                                        <p:tav tm="100000">
                                          <p:val>
                                            <p:strVal val="#ppt_y"/>
                                          </p:val>
                                        </p:tav>
                                      </p:tavLst>
                                    </p:anim>
                                  </p:childTnLst>
                                </p:cTn>
                              </p:par>
                              <p:par>
                                <p:cTn id="198" presetID="2" presetClass="entr" presetSubtype="4" fill="hold" grpId="0" nodeType="withEffect">
                                  <p:stCondLst>
                                    <p:cond delay="0"/>
                                  </p:stCondLst>
                                  <p:childTnLst>
                                    <p:set>
                                      <p:cBhvr>
                                        <p:cTn id="199" dur="1" fill="hold">
                                          <p:stCondLst>
                                            <p:cond delay="0"/>
                                          </p:stCondLst>
                                        </p:cTn>
                                        <p:tgtEl>
                                          <p:spTgt spid="67"/>
                                        </p:tgtEl>
                                        <p:attrNameLst>
                                          <p:attrName>style.visibility</p:attrName>
                                        </p:attrNameLst>
                                      </p:cBhvr>
                                      <p:to>
                                        <p:strVal val="visible"/>
                                      </p:to>
                                    </p:set>
                                    <p:anim calcmode="lin" valueType="num">
                                      <p:cBhvr additive="base">
                                        <p:cTn id="200" dur="500" fill="hold"/>
                                        <p:tgtEl>
                                          <p:spTgt spid="67"/>
                                        </p:tgtEl>
                                        <p:attrNameLst>
                                          <p:attrName>ppt_x</p:attrName>
                                        </p:attrNameLst>
                                      </p:cBhvr>
                                      <p:tavLst>
                                        <p:tav tm="0">
                                          <p:val>
                                            <p:strVal val="#ppt_x"/>
                                          </p:val>
                                        </p:tav>
                                        <p:tav tm="100000">
                                          <p:val>
                                            <p:strVal val="#ppt_x"/>
                                          </p:val>
                                        </p:tav>
                                      </p:tavLst>
                                    </p:anim>
                                    <p:anim calcmode="lin" valueType="num">
                                      <p:cBhvr additive="base">
                                        <p:cTn id="201" dur="500" fill="hold"/>
                                        <p:tgtEl>
                                          <p:spTgt spid="67"/>
                                        </p:tgtEl>
                                        <p:attrNameLst>
                                          <p:attrName>ppt_y</p:attrName>
                                        </p:attrNameLst>
                                      </p:cBhvr>
                                      <p:tavLst>
                                        <p:tav tm="0">
                                          <p:val>
                                            <p:strVal val="1+#ppt_h/2"/>
                                          </p:val>
                                        </p:tav>
                                        <p:tav tm="100000">
                                          <p:val>
                                            <p:strVal val="#ppt_y"/>
                                          </p:val>
                                        </p:tav>
                                      </p:tavLst>
                                    </p:anim>
                                  </p:childTnLst>
                                </p:cTn>
                              </p:par>
                              <p:par>
                                <p:cTn id="202" presetID="2" presetClass="entr" presetSubtype="4" fill="hold" grpId="0" nodeType="withEffect">
                                  <p:stCondLst>
                                    <p:cond delay="0"/>
                                  </p:stCondLst>
                                  <p:childTnLst>
                                    <p:set>
                                      <p:cBhvr>
                                        <p:cTn id="203" dur="1" fill="hold">
                                          <p:stCondLst>
                                            <p:cond delay="0"/>
                                          </p:stCondLst>
                                        </p:cTn>
                                        <p:tgtEl>
                                          <p:spTgt spid="68"/>
                                        </p:tgtEl>
                                        <p:attrNameLst>
                                          <p:attrName>style.visibility</p:attrName>
                                        </p:attrNameLst>
                                      </p:cBhvr>
                                      <p:to>
                                        <p:strVal val="visible"/>
                                      </p:to>
                                    </p:set>
                                    <p:anim calcmode="lin" valueType="num">
                                      <p:cBhvr additive="base">
                                        <p:cTn id="204" dur="500" fill="hold"/>
                                        <p:tgtEl>
                                          <p:spTgt spid="68"/>
                                        </p:tgtEl>
                                        <p:attrNameLst>
                                          <p:attrName>ppt_x</p:attrName>
                                        </p:attrNameLst>
                                      </p:cBhvr>
                                      <p:tavLst>
                                        <p:tav tm="0">
                                          <p:val>
                                            <p:strVal val="#ppt_x"/>
                                          </p:val>
                                        </p:tav>
                                        <p:tav tm="100000">
                                          <p:val>
                                            <p:strVal val="#ppt_x"/>
                                          </p:val>
                                        </p:tav>
                                      </p:tavLst>
                                    </p:anim>
                                    <p:anim calcmode="lin" valueType="num">
                                      <p:cBhvr additive="base">
                                        <p:cTn id="205" dur="500" fill="hold"/>
                                        <p:tgtEl>
                                          <p:spTgt spid="68"/>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69"/>
                                        </p:tgtEl>
                                        <p:attrNameLst>
                                          <p:attrName>style.visibility</p:attrName>
                                        </p:attrNameLst>
                                      </p:cBhvr>
                                      <p:to>
                                        <p:strVal val="visible"/>
                                      </p:to>
                                    </p:set>
                                    <p:anim calcmode="lin" valueType="num">
                                      <p:cBhvr additive="base">
                                        <p:cTn id="208" dur="500" fill="hold"/>
                                        <p:tgtEl>
                                          <p:spTgt spid="69"/>
                                        </p:tgtEl>
                                        <p:attrNameLst>
                                          <p:attrName>ppt_x</p:attrName>
                                        </p:attrNameLst>
                                      </p:cBhvr>
                                      <p:tavLst>
                                        <p:tav tm="0">
                                          <p:val>
                                            <p:strVal val="#ppt_x"/>
                                          </p:val>
                                        </p:tav>
                                        <p:tav tm="100000">
                                          <p:val>
                                            <p:strVal val="#ppt_x"/>
                                          </p:val>
                                        </p:tav>
                                      </p:tavLst>
                                    </p:anim>
                                    <p:anim calcmode="lin" valueType="num">
                                      <p:cBhvr additive="base">
                                        <p:cTn id="209" dur="500" fill="hold"/>
                                        <p:tgtEl>
                                          <p:spTgt spid="69"/>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70"/>
                                        </p:tgtEl>
                                        <p:attrNameLst>
                                          <p:attrName>style.visibility</p:attrName>
                                        </p:attrNameLst>
                                      </p:cBhvr>
                                      <p:to>
                                        <p:strVal val="visible"/>
                                      </p:to>
                                    </p:set>
                                    <p:anim calcmode="lin" valueType="num">
                                      <p:cBhvr additive="base">
                                        <p:cTn id="212" dur="500" fill="hold"/>
                                        <p:tgtEl>
                                          <p:spTgt spid="70"/>
                                        </p:tgtEl>
                                        <p:attrNameLst>
                                          <p:attrName>ppt_x</p:attrName>
                                        </p:attrNameLst>
                                      </p:cBhvr>
                                      <p:tavLst>
                                        <p:tav tm="0">
                                          <p:val>
                                            <p:strVal val="#ppt_x"/>
                                          </p:val>
                                        </p:tav>
                                        <p:tav tm="100000">
                                          <p:val>
                                            <p:strVal val="#ppt_x"/>
                                          </p:val>
                                        </p:tav>
                                      </p:tavLst>
                                    </p:anim>
                                    <p:anim calcmode="lin" valueType="num">
                                      <p:cBhvr additive="base">
                                        <p:cTn id="213" dur="500" fill="hold"/>
                                        <p:tgtEl>
                                          <p:spTgt spid="70"/>
                                        </p:tgtEl>
                                        <p:attrNameLst>
                                          <p:attrName>ppt_y</p:attrName>
                                        </p:attrNameLst>
                                      </p:cBhvr>
                                      <p:tavLst>
                                        <p:tav tm="0">
                                          <p:val>
                                            <p:strVal val="1+#ppt_h/2"/>
                                          </p:val>
                                        </p:tav>
                                        <p:tav tm="100000">
                                          <p:val>
                                            <p:strVal val="#ppt_y"/>
                                          </p:val>
                                        </p:tav>
                                      </p:tavLst>
                                    </p:anim>
                                  </p:childTnLst>
                                </p:cTn>
                              </p:par>
                              <p:par>
                                <p:cTn id="214" presetID="2" presetClass="entr" presetSubtype="4" fill="hold" grpId="0" nodeType="withEffect">
                                  <p:stCondLst>
                                    <p:cond delay="0"/>
                                  </p:stCondLst>
                                  <p:childTnLst>
                                    <p:set>
                                      <p:cBhvr>
                                        <p:cTn id="215" dur="1" fill="hold">
                                          <p:stCondLst>
                                            <p:cond delay="0"/>
                                          </p:stCondLst>
                                        </p:cTn>
                                        <p:tgtEl>
                                          <p:spTgt spid="71"/>
                                        </p:tgtEl>
                                        <p:attrNameLst>
                                          <p:attrName>style.visibility</p:attrName>
                                        </p:attrNameLst>
                                      </p:cBhvr>
                                      <p:to>
                                        <p:strVal val="visible"/>
                                      </p:to>
                                    </p:set>
                                    <p:anim calcmode="lin" valueType="num">
                                      <p:cBhvr additive="base">
                                        <p:cTn id="216" dur="500" fill="hold"/>
                                        <p:tgtEl>
                                          <p:spTgt spid="71"/>
                                        </p:tgtEl>
                                        <p:attrNameLst>
                                          <p:attrName>ppt_x</p:attrName>
                                        </p:attrNameLst>
                                      </p:cBhvr>
                                      <p:tavLst>
                                        <p:tav tm="0">
                                          <p:val>
                                            <p:strVal val="#ppt_x"/>
                                          </p:val>
                                        </p:tav>
                                        <p:tav tm="100000">
                                          <p:val>
                                            <p:strVal val="#ppt_x"/>
                                          </p:val>
                                        </p:tav>
                                      </p:tavLst>
                                    </p:anim>
                                    <p:anim calcmode="lin" valueType="num">
                                      <p:cBhvr additive="base">
                                        <p:cTn id="217" dur="500" fill="hold"/>
                                        <p:tgtEl>
                                          <p:spTgt spid="71"/>
                                        </p:tgtEl>
                                        <p:attrNameLst>
                                          <p:attrName>ppt_y</p:attrName>
                                        </p:attrNameLst>
                                      </p:cBhvr>
                                      <p:tavLst>
                                        <p:tav tm="0">
                                          <p:val>
                                            <p:strVal val="1+#ppt_h/2"/>
                                          </p:val>
                                        </p:tav>
                                        <p:tav tm="100000">
                                          <p:val>
                                            <p:strVal val="#ppt_y"/>
                                          </p:val>
                                        </p:tav>
                                      </p:tavLst>
                                    </p:anim>
                                  </p:childTnLst>
                                </p:cTn>
                              </p:par>
                              <p:par>
                                <p:cTn id="218" presetID="2" presetClass="entr" presetSubtype="4" fill="hold" grpId="0" nodeType="withEffect">
                                  <p:stCondLst>
                                    <p:cond delay="0"/>
                                  </p:stCondLst>
                                  <p:childTnLst>
                                    <p:set>
                                      <p:cBhvr>
                                        <p:cTn id="219" dur="1" fill="hold">
                                          <p:stCondLst>
                                            <p:cond delay="0"/>
                                          </p:stCondLst>
                                        </p:cTn>
                                        <p:tgtEl>
                                          <p:spTgt spid="72"/>
                                        </p:tgtEl>
                                        <p:attrNameLst>
                                          <p:attrName>style.visibility</p:attrName>
                                        </p:attrNameLst>
                                      </p:cBhvr>
                                      <p:to>
                                        <p:strVal val="visible"/>
                                      </p:to>
                                    </p:set>
                                    <p:anim calcmode="lin" valueType="num">
                                      <p:cBhvr additive="base">
                                        <p:cTn id="220" dur="500" fill="hold"/>
                                        <p:tgtEl>
                                          <p:spTgt spid="72"/>
                                        </p:tgtEl>
                                        <p:attrNameLst>
                                          <p:attrName>ppt_x</p:attrName>
                                        </p:attrNameLst>
                                      </p:cBhvr>
                                      <p:tavLst>
                                        <p:tav tm="0">
                                          <p:val>
                                            <p:strVal val="#ppt_x"/>
                                          </p:val>
                                        </p:tav>
                                        <p:tav tm="100000">
                                          <p:val>
                                            <p:strVal val="#ppt_x"/>
                                          </p:val>
                                        </p:tav>
                                      </p:tavLst>
                                    </p:anim>
                                    <p:anim calcmode="lin" valueType="num">
                                      <p:cBhvr additive="base">
                                        <p:cTn id="221" dur="500" fill="hold"/>
                                        <p:tgtEl>
                                          <p:spTgt spid="72"/>
                                        </p:tgtEl>
                                        <p:attrNameLst>
                                          <p:attrName>ppt_y</p:attrName>
                                        </p:attrNameLst>
                                      </p:cBhvr>
                                      <p:tavLst>
                                        <p:tav tm="0">
                                          <p:val>
                                            <p:strVal val="1+#ppt_h/2"/>
                                          </p:val>
                                        </p:tav>
                                        <p:tav tm="100000">
                                          <p:val>
                                            <p:strVal val="#ppt_y"/>
                                          </p:val>
                                        </p:tav>
                                      </p:tavLst>
                                    </p:anim>
                                  </p:childTnLst>
                                </p:cTn>
                              </p:par>
                              <p:par>
                                <p:cTn id="222" presetID="2" presetClass="entr" presetSubtype="4" fill="hold" grpId="0" nodeType="withEffect">
                                  <p:stCondLst>
                                    <p:cond delay="0"/>
                                  </p:stCondLst>
                                  <p:childTnLst>
                                    <p:set>
                                      <p:cBhvr>
                                        <p:cTn id="223" dur="1" fill="hold">
                                          <p:stCondLst>
                                            <p:cond delay="0"/>
                                          </p:stCondLst>
                                        </p:cTn>
                                        <p:tgtEl>
                                          <p:spTgt spid="73"/>
                                        </p:tgtEl>
                                        <p:attrNameLst>
                                          <p:attrName>style.visibility</p:attrName>
                                        </p:attrNameLst>
                                      </p:cBhvr>
                                      <p:to>
                                        <p:strVal val="visible"/>
                                      </p:to>
                                    </p:set>
                                    <p:anim calcmode="lin" valueType="num">
                                      <p:cBhvr additive="base">
                                        <p:cTn id="224" dur="500" fill="hold"/>
                                        <p:tgtEl>
                                          <p:spTgt spid="73"/>
                                        </p:tgtEl>
                                        <p:attrNameLst>
                                          <p:attrName>ppt_x</p:attrName>
                                        </p:attrNameLst>
                                      </p:cBhvr>
                                      <p:tavLst>
                                        <p:tav tm="0">
                                          <p:val>
                                            <p:strVal val="#ppt_x"/>
                                          </p:val>
                                        </p:tav>
                                        <p:tav tm="100000">
                                          <p:val>
                                            <p:strVal val="#ppt_x"/>
                                          </p:val>
                                        </p:tav>
                                      </p:tavLst>
                                    </p:anim>
                                    <p:anim calcmode="lin" valueType="num">
                                      <p:cBhvr additive="base">
                                        <p:cTn id="225" dur="500" fill="hold"/>
                                        <p:tgtEl>
                                          <p:spTgt spid="73"/>
                                        </p:tgtEl>
                                        <p:attrNameLst>
                                          <p:attrName>ppt_y</p:attrName>
                                        </p:attrNameLst>
                                      </p:cBhvr>
                                      <p:tavLst>
                                        <p:tav tm="0">
                                          <p:val>
                                            <p:strVal val="1+#ppt_h/2"/>
                                          </p:val>
                                        </p:tav>
                                        <p:tav tm="100000">
                                          <p:val>
                                            <p:strVal val="#ppt_y"/>
                                          </p:val>
                                        </p:tav>
                                      </p:tavLst>
                                    </p:anim>
                                  </p:childTnLst>
                                </p:cTn>
                              </p:par>
                              <p:par>
                                <p:cTn id="226" presetID="2" presetClass="entr" presetSubtype="4" fill="hold" grpId="0" nodeType="withEffect">
                                  <p:stCondLst>
                                    <p:cond delay="0"/>
                                  </p:stCondLst>
                                  <p:childTnLst>
                                    <p:set>
                                      <p:cBhvr>
                                        <p:cTn id="227" dur="1" fill="hold">
                                          <p:stCondLst>
                                            <p:cond delay="0"/>
                                          </p:stCondLst>
                                        </p:cTn>
                                        <p:tgtEl>
                                          <p:spTgt spid="74"/>
                                        </p:tgtEl>
                                        <p:attrNameLst>
                                          <p:attrName>style.visibility</p:attrName>
                                        </p:attrNameLst>
                                      </p:cBhvr>
                                      <p:to>
                                        <p:strVal val="visible"/>
                                      </p:to>
                                    </p:set>
                                    <p:anim calcmode="lin" valueType="num">
                                      <p:cBhvr additive="base">
                                        <p:cTn id="228" dur="500" fill="hold"/>
                                        <p:tgtEl>
                                          <p:spTgt spid="74"/>
                                        </p:tgtEl>
                                        <p:attrNameLst>
                                          <p:attrName>ppt_x</p:attrName>
                                        </p:attrNameLst>
                                      </p:cBhvr>
                                      <p:tavLst>
                                        <p:tav tm="0">
                                          <p:val>
                                            <p:strVal val="#ppt_x"/>
                                          </p:val>
                                        </p:tav>
                                        <p:tav tm="100000">
                                          <p:val>
                                            <p:strVal val="#ppt_x"/>
                                          </p:val>
                                        </p:tav>
                                      </p:tavLst>
                                    </p:anim>
                                    <p:anim calcmode="lin" valueType="num">
                                      <p:cBhvr additive="base">
                                        <p:cTn id="229" dur="500" fill="hold"/>
                                        <p:tgtEl>
                                          <p:spTgt spid="74"/>
                                        </p:tgtEl>
                                        <p:attrNameLst>
                                          <p:attrName>ppt_y</p:attrName>
                                        </p:attrNameLst>
                                      </p:cBhvr>
                                      <p:tavLst>
                                        <p:tav tm="0">
                                          <p:val>
                                            <p:strVal val="1+#ppt_h/2"/>
                                          </p:val>
                                        </p:tav>
                                        <p:tav tm="100000">
                                          <p:val>
                                            <p:strVal val="#ppt_y"/>
                                          </p:val>
                                        </p:tav>
                                      </p:tavLst>
                                    </p:anim>
                                  </p:childTnLst>
                                </p:cTn>
                              </p:par>
                              <p:par>
                                <p:cTn id="230" presetID="2" presetClass="entr" presetSubtype="4" fill="hold" grpId="0" nodeType="withEffect">
                                  <p:stCondLst>
                                    <p:cond delay="0"/>
                                  </p:stCondLst>
                                  <p:childTnLst>
                                    <p:set>
                                      <p:cBhvr>
                                        <p:cTn id="231" dur="1" fill="hold">
                                          <p:stCondLst>
                                            <p:cond delay="0"/>
                                          </p:stCondLst>
                                        </p:cTn>
                                        <p:tgtEl>
                                          <p:spTgt spid="75"/>
                                        </p:tgtEl>
                                        <p:attrNameLst>
                                          <p:attrName>style.visibility</p:attrName>
                                        </p:attrNameLst>
                                      </p:cBhvr>
                                      <p:to>
                                        <p:strVal val="visible"/>
                                      </p:to>
                                    </p:set>
                                    <p:anim calcmode="lin" valueType="num">
                                      <p:cBhvr additive="base">
                                        <p:cTn id="232" dur="500" fill="hold"/>
                                        <p:tgtEl>
                                          <p:spTgt spid="75"/>
                                        </p:tgtEl>
                                        <p:attrNameLst>
                                          <p:attrName>ppt_x</p:attrName>
                                        </p:attrNameLst>
                                      </p:cBhvr>
                                      <p:tavLst>
                                        <p:tav tm="0">
                                          <p:val>
                                            <p:strVal val="#ppt_x"/>
                                          </p:val>
                                        </p:tav>
                                        <p:tav tm="100000">
                                          <p:val>
                                            <p:strVal val="#ppt_x"/>
                                          </p:val>
                                        </p:tav>
                                      </p:tavLst>
                                    </p:anim>
                                    <p:anim calcmode="lin" valueType="num">
                                      <p:cBhvr additive="base">
                                        <p:cTn id="233" dur="500" fill="hold"/>
                                        <p:tgtEl>
                                          <p:spTgt spid="75"/>
                                        </p:tgtEl>
                                        <p:attrNameLst>
                                          <p:attrName>ppt_y</p:attrName>
                                        </p:attrNameLst>
                                      </p:cBhvr>
                                      <p:tavLst>
                                        <p:tav tm="0">
                                          <p:val>
                                            <p:strVal val="1+#ppt_h/2"/>
                                          </p:val>
                                        </p:tav>
                                        <p:tav tm="100000">
                                          <p:val>
                                            <p:strVal val="#ppt_y"/>
                                          </p:val>
                                        </p:tav>
                                      </p:tavLst>
                                    </p:anim>
                                  </p:childTnLst>
                                </p:cTn>
                              </p:par>
                              <p:par>
                                <p:cTn id="234" presetID="2" presetClass="entr" presetSubtype="4"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 calcmode="lin" valueType="num">
                                      <p:cBhvr additive="base">
                                        <p:cTn id="236" dur="500" fill="hold"/>
                                        <p:tgtEl>
                                          <p:spTgt spid="76"/>
                                        </p:tgtEl>
                                        <p:attrNameLst>
                                          <p:attrName>ppt_x</p:attrName>
                                        </p:attrNameLst>
                                      </p:cBhvr>
                                      <p:tavLst>
                                        <p:tav tm="0">
                                          <p:val>
                                            <p:strVal val="#ppt_x"/>
                                          </p:val>
                                        </p:tav>
                                        <p:tav tm="100000">
                                          <p:val>
                                            <p:strVal val="#ppt_x"/>
                                          </p:val>
                                        </p:tav>
                                      </p:tavLst>
                                    </p:anim>
                                    <p:anim calcmode="lin" valueType="num">
                                      <p:cBhvr additive="base">
                                        <p:cTn id="237" dur="500" fill="hold"/>
                                        <p:tgtEl>
                                          <p:spTgt spid="76"/>
                                        </p:tgtEl>
                                        <p:attrNameLst>
                                          <p:attrName>ppt_y</p:attrName>
                                        </p:attrNameLst>
                                      </p:cBhvr>
                                      <p:tavLst>
                                        <p:tav tm="0">
                                          <p:val>
                                            <p:strVal val="1+#ppt_h/2"/>
                                          </p:val>
                                        </p:tav>
                                        <p:tav tm="100000">
                                          <p:val>
                                            <p:strVal val="#ppt_y"/>
                                          </p:val>
                                        </p:tav>
                                      </p:tavLst>
                                    </p:anim>
                                  </p:childTnLst>
                                </p:cTn>
                              </p:par>
                              <p:par>
                                <p:cTn id="238" presetID="2" presetClass="entr" presetSubtype="4" fill="hold" grpId="0" nodeType="withEffect">
                                  <p:stCondLst>
                                    <p:cond delay="0"/>
                                  </p:stCondLst>
                                  <p:childTnLst>
                                    <p:set>
                                      <p:cBhvr>
                                        <p:cTn id="239" dur="1" fill="hold">
                                          <p:stCondLst>
                                            <p:cond delay="0"/>
                                          </p:stCondLst>
                                        </p:cTn>
                                        <p:tgtEl>
                                          <p:spTgt spid="77"/>
                                        </p:tgtEl>
                                        <p:attrNameLst>
                                          <p:attrName>style.visibility</p:attrName>
                                        </p:attrNameLst>
                                      </p:cBhvr>
                                      <p:to>
                                        <p:strVal val="visible"/>
                                      </p:to>
                                    </p:set>
                                    <p:anim calcmode="lin" valueType="num">
                                      <p:cBhvr additive="base">
                                        <p:cTn id="240" dur="500" fill="hold"/>
                                        <p:tgtEl>
                                          <p:spTgt spid="77"/>
                                        </p:tgtEl>
                                        <p:attrNameLst>
                                          <p:attrName>ppt_x</p:attrName>
                                        </p:attrNameLst>
                                      </p:cBhvr>
                                      <p:tavLst>
                                        <p:tav tm="0">
                                          <p:val>
                                            <p:strVal val="#ppt_x"/>
                                          </p:val>
                                        </p:tav>
                                        <p:tav tm="100000">
                                          <p:val>
                                            <p:strVal val="#ppt_x"/>
                                          </p:val>
                                        </p:tav>
                                      </p:tavLst>
                                    </p:anim>
                                    <p:anim calcmode="lin" valueType="num">
                                      <p:cBhvr additive="base">
                                        <p:cTn id="241" dur="500" fill="hold"/>
                                        <p:tgtEl>
                                          <p:spTgt spid="77"/>
                                        </p:tgtEl>
                                        <p:attrNameLst>
                                          <p:attrName>ppt_y</p:attrName>
                                        </p:attrNameLst>
                                      </p:cBhvr>
                                      <p:tavLst>
                                        <p:tav tm="0">
                                          <p:val>
                                            <p:strVal val="1+#ppt_h/2"/>
                                          </p:val>
                                        </p:tav>
                                        <p:tav tm="100000">
                                          <p:val>
                                            <p:strVal val="#ppt_y"/>
                                          </p:val>
                                        </p:tav>
                                      </p:tavLst>
                                    </p:anim>
                                  </p:childTnLst>
                                </p:cTn>
                              </p:par>
                              <p:par>
                                <p:cTn id="242" presetID="2" presetClass="entr" presetSubtype="4" fill="hold" grpId="0" nodeType="withEffect">
                                  <p:stCondLst>
                                    <p:cond delay="0"/>
                                  </p:stCondLst>
                                  <p:childTnLst>
                                    <p:set>
                                      <p:cBhvr>
                                        <p:cTn id="243" dur="1" fill="hold">
                                          <p:stCondLst>
                                            <p:cond delay="0"/>
                                          </p:stCondLst>
                                        </p:cTn>
                                        <p:tgtEl>
                                          <p:spTgt spid="78"/>
                                        </p:tgtEl>
                                        <p:attrNameLst>
                                          <p:attrName>style.visibility</p:attrName>
                                        </p:attrNameLst>
                                      </p:cBhvr>
                                      <p:to>
                                        <p:strVal val="visible"/>
                                      </p:to>
                                    </p:set>
                                    <p:anim calcmode="lin" valueType="num">
                                      <p:cBhvr additive="base">
                                        <p:cTn id="244" dur="500" fill="hold"/>
                                        <p:tgtEl>
                                          <p:spTgt spid="78"/>
                                        </p:tgtEl>
                                        <p:attrNameLst>
                                          <p:attrName>ppt_x</p:attrName>
                                        </p:attrNameLst>
                                      </p:cBhvr>
                                      <p:tavLst>
                                        <p:tav tm="0">
                                          <p:val>
                                            <p:strVal val="#ppt_x"/>
                                          </p:val>
                                        </p:tav>
                                        <p:tav tm="100000">
                                          <p:val>
                                            <p:strVal val="#ppt_x"/>
                                          </p:val>
                                        </p:tav>
                                      </p:tavLst>
                                    </p:anim>
                                    <p:anim calcmode="lin" valueType="num">
                                      <p:cBhvr additive="base">
                                        <p:cTn id="245" dur="500" fill="hold"/>
                                        <p:tgtEl>
                                          <p:spTgt spid="78"/>
                                        </p:tgtEl>
                                        <p:attrNameLst>
                                          <p:attrName>ppt_y</p:attrName>
                                        </p:attrNameLst>
                                      </p:cBhvr>
                                      <p:tavLst>
                                        <p:tav tm="0">
                                          <p:val>
                                            <p:strVal val="1+#ppt_h/2"/>
                                          </p:val>
                                        </p:tav>
                                        <p:tav tm="100000">
                                          <p:val>
                                            <p:strVal val="#ppt_y"/>
                                          </p:val>
                                        </p:tav>
                                      </p:tavLst>
                                    </p:anim>
                                  </p:childTnLst>
                                </p:cTn>
                              </p:par>
                              <p:par>
                                <p:cTn id="246" presetID="2" presetClass="entr" presetSubtype="1" fill="hold" grpId="0" nodeType="withEffect">
                                  <p:stCondLst>
                                    <p:cond delay="0"/>
                                  </p:stCondLst>
                                  <p:childTnLst>
                                    <p:set>
                                      <p:cBhvr>
                                        <p:cTn id="247" dur="1" fill="hold">
                                          <p:stCondLst>
                                            <p:cond delay="0"/>
                                          </p:stCondLst>
                                        </p:cTn>
                                        <p:tgtEl>
                                          <p:spTgt spid="79"/>
                                        </p:tgtEl>
                                        <p:attrNameLst>
                                          <p:attrName>style.visibility</p:attrName>
                                        </p:attrNameLst>
                                      </p:cBhvr>
                                      <p:to>
                                        <p:strVal val="visible"/>
                                      </p:to>
                                    </p:set>
                                    <p:anim calcmode="lin" valueType="num">
                                      <p:cBhvr additive="base">
                                        <p:cTn id="248" dur="500" fill="hold"/>
                                        <p:tgtEl>
                                          <p:spTgt spid="79"/>
                                        </p:tgtEl>
                                        <p:attrNameLst>
                                          <p:attrName>ppt_x</p:attrName>
                                        </p:attrNameLst>
                                      </p:cBhvr>
                                      <p:tavLst>
                                        <p:tav tm="0">
                                          <p:val>
                                            <p:strVal val="#ppt_x"/>
                                          </p:val>
                                        </p:tav>
                                        <p:tav tm="100000">
                                          <p:val>
                                            <p:strVal val="#ppt_x"/>
                                          </p:val>
                                        </p:tav>
                                      </p:tavLst>
                                    </p:anim>
                                    <p:anim calcmode="lin" valueType="num">
                                      <p:cBhvr additive="base">
                                        <p:cTn id="249" dur="500" fill="hold"/>
                                        <p:tgtEl>
                                          <p:spTgt spid="79"/>
                                        </p:tgtEl>
                                        <p:attrNameLst>
                                          <p:attrName>ppt_y</p:attrName>
                                        </p:attrNameLst>
                                      </p:cBhvr>
                                      <p:tavLst>
                                        <p:tav tm="0">
                                          <p:val>
                                            <p:strVal val="0-#ppt_h/2"/>
                                          </p:val>
                                        </p:tav>
                                        <p:tav tm="100000">
                                          <p:val>
                                            <p:strVal val="#ppt_y"/>
                                          </p:val>
                                        </p:tav>
                                      </p:tavLst>
                                    </p:anim>
                                  </p:childTnLst>
                                </p:cTn>
                              </p:par>
                              <p:par>
                                <p:cTn id="250" presetID="2" presetClass="entr" presetSubtype="4" fill="hold" grpId="0" nodeType="withEffect">
                                  <p:stCondLst>
                                    <p:cond delay="0"/>
                                  </p:stCondLst>
                                  <p:childTnLst>
                                    <p:set>
                                      <p:cBhvr>
                                        <p:cTn id="251" dur="1" fill="hold">
                                          <p:stCondLst>
                                            <p:cond delay="0"/>
                                          </p:stCondLst>
                                        </p:cTn>
                                        <p:tgtEl>
                                          <p:spTgt spid="80"/>
                                        </p:tgtEl>
                                        <p:attrNameLst>
                                          <p:attrName>style.visibility</p:attrName>
                                        </p:attrNameLst>
                                      </p:cBhvr>
                                      <p:to>
                                        <p:strVal val="visible"/>
                                      </p:to>
                                    </p:set>
                                    <p:anim calcmode="lin" valueType="num">
                                      <p:cBhvr additive="base">
                                        <p:cTn id="252" dur="500" fill="hold"/>
                                        <p:tgtEl>
                                          <p:spTgt spid="80"/>
                                        </p:tgtEl>
                                        <p:attrNameLst>
                                          <p:attrName>ppt_x</p:attrName>
                                        </p:attrNameLst>
                                      </p:cBhvr>
                                      <p:tavLst>
                                        <p:tav tm="0">
                                          <p:val>
                                            <p:strVal val="#ppt_x"/>
                                          </p:val>
                                        </p:tav>
                                        <p:tav tm="100000">
                                          <p:val>
                                            <p:strVal val="#ppt_x"/>
                                          </p:val>
                                        </p:tav>
                                      </p:tavLst>
                                    </p:anim>
                                    <p:anim calcmode="lin" valueType="num">
                                      <p:cBhvr additive="base">
                                        <p:cTn id="253" dur="500" fill="hold"/>
                                        <p:tgtEl>
                                          <p:spTgt spid="80"/>
                                        </p:tgtEl>
                                        <p:attrNameLst>
                                          <p:attrName>ppt_y</p:attrName>
                                        </p:attrNameLst>
                                      </p:cBhvr>
                                      <p:tavLst>
                                        <p:tav tm="0">
                                          <p:val>
                                            <p:strVal val="1+#ppt_h/2"/>
                                          </p:val>
                                        </p:tav>
                                        <p:tav tm="100000">
                                          <p:val>
                                            <p:strVal val="#ppt_y"/>
                                          </p:val>
                                        </p:tav>
                                      </p:tavLst>
                                    </p:anim>
                                  </p:childTnLst>
                                </p:cTn>
                              </p:par>
                              <p:par>
                                <p:cTn id="254" presetID="2" presetClass="entr" presetSubtype="4" fill="hold" grpId="0" nodeType="withEffect">
                                  <p:stCondLst>
                                    <p:cond delay="0"/>
                                  </p:stCondLst>
                                  <p:childTnLst>
                                    <p:set>
                                      <p:cBhvr>
                                        <p:cTn id="255" dur="1" fill="hold">
                                          <p:stCondLst>
                                            <p:cond delay="0"/>
                                          </p:stCondLst>
                                        </p:cTn>
                                        <p:tgtEl>
                                          <p:spTgt spid="81"/>
                                        </p:tgtEl>
                                        <p:attrNameLst>
                                          <p:attrName>style.visibility</p:attrName>
                                        </p:attrNameLst>
                                      </p:cBhvr>
                                      <p:to>
                                        <p:strVal val="visible"/>
                                      </p:to>
                                    </p:set>
                                    <p:anim calcmode="lin" valueType="num">
                                      <p:cBhvr additive="base">
                                        <p:cTn id="256" dur="500" fill="hold"/>
                                        <p:tgtEl>
                                          <p:spTgt spid="81"/>
                                        </p:tgtEl>
                                        <p:attrNameLst>
                                          <p:attrName>ppt_x</p:attrName>
                                        </p:attrNameLst>
                                      </p:cBhvr>
                                      <p:tavLst>
                                        <p:tav tm="0">
                                          <p:val>
                                            <p:strVal val="#ppt_x"/>
                                          </p:val>
                                        </p:tav>
                                        <p:tav tm="100000">
                                          <p:val>
                                            <p:strVal val="#ppt_x"/>
                                          </p:val>
                                        </p:tav>
                                      </p:tavLst>
                                    </p:anim>
                                    <p:anim calcmode="lin" valueType="num">
                                      <p:cBhvr additive="base">
                                        <p:cTn id="257" dur="500" fill="hold"/>
                                        <p:tgtEl>
                                          <p:spTgt spid="81"/>
                                        </p:tgtEl>
                                        <p:attrNameLst>
                                          <p:attrName>ppt_y</p:attrName>
                                        </p:attrNameLst>
                                      </p:cBhvr>
                                      <p:tavLst>
                                        <p:tav tm="0">
                                          <p:val>
                                            <p:strVal val="1+#ppt_h/2"/>
                                          </p:val>
                                        </p:tav>
                                        <p:tav tm="100000">
                                          <p:val>
                                            <p:strVal val="#ppt_y"/>
                                          </p:val>
                                        </p:tav>
                                      </p:tavLst>
                                    </p:anim>
                                  </p:childTnLst>
                                </p:cTn>
                              </p:par>
                              <p:par>
                                <p:cTn id="258" presetID="2" presetClass="entr" presetSubtype="3" fill="hold" grpId="0" nodeType="withEffect">
                                  <p:stCondLst>
                                    <p:cond delay="0"/>
                                  </p:stCondLst>
                                  <p:childTnLst>
                                    <p:set>
                                      <p:cBhvr>
                                        <p:cTn id="259" dur="1" fill="hold">
                                          <p:stCondLst>
                                            <p:cond delay="0"/>
                                          </p:stCondLst>
                                        </p:cTn>
                                        <p:tgtEl>
                                          <p:spTgt spid="82"/>
                                        </p:tgtEl>
                                        <p:attrNameLst>
                                          <p:attrName>style.visibility</p:attrName>
                                        </p:attrNameLst>
                                      </p:cBhvr>
                                      <p:to>
                                        <p:strVal val="visible"/>
                                      </p:to>
                                    </p:set>
                                    <p:anim calcmode="lin" valueType="num">
                                      <p:cBhvr additive="base">
                                        <p:cTn id="260" dur="500" fill="hold"/>
                                        <p:tgtEl>
                                          <p:spTgt spid="82"/>
                                        </p:tgtEl>
                                        <p:attrNameLst>
                                          <p:attrName>ppt_x</p:attrName>
                                        </p:attrNameLst>
                                      </p:cBhvr>
                                      <p:tavLst>
                                        <p:tav tm="0">
                                          <p:val>
                                            <p:strVal val="1+#ppt_w/2"/>
                                          </p:val>
                                        </p:tav>
                                        <p:tav tm="100000">
                                          <p:val>
                                            <p:strVal val="#ppt_x"/>
                                          </p:val>
                                        </p:tav>
                                      </p:tavLst>
                                    </p:anim>
                                    <p:anim calcmode="lin" valueType="num">
                                      <p:cBhvr additive="base">
                                        <p:cTn id="261" dur="500" fill="hold"/>
                                        <p:tgtEl>
                                          <p:spTgt spid="82"/>
                                        </p:tgtEl>
                                        <p:attrNameLst>
                                          <p:attrName>ppt_y</p:attrName>
                                        </p:attrNameLst>
                                      </p:cBhvr>
                                      <p:tavLst>
                                        <p:tav tm="0">
                                          <p:val>
                                            <p:strVal val="0-#ppt_h/2"/>
                                          </p:val>
                                        </p:tav>
                                        <p:tav tm="100000">
                                          <p:val>
                                            <p:strVal val="#ppt_y"/>
                                          </p:val>
                                        </p:tav>
                                      </p:tavLst>
                                    </p:anim>
                                  </p:childTnLst>
                                </p:cTn>
                              </p:par>
                              <p:par>
                                <p:cTn id="262" presetID="2" presetClass="entr" presetSubtype="2" fill="hold" grpId="0" nodeType="withEffect">
                                  <p:stCondLst>
                                    <p:cond delay="0"/>
                                  </p:stCondLst>
                                  <p:childTnLst>
                                    <p:set>
                                      <p:cBhvr>
                                        <p:cTn id="263" dur="1" fill="hold">
                                          <p:stCondLst>
                                            <p:cond delay="0"/>
                                          </p:stCondLst>
                                        </p:cTn>
                                        <p:tgtEl>
                                          <p:spTgt spid="83"/>
                                        </p:tgtEl>
                                        <p:attrNameLst>
                                          <p:attrName>style.visibility</p:attrName>
                                        </p:attrNameLst>
                                      </p:cBhvr>
                                      <p:to>
                                        <p:strVal val="visible"/>
                                      </p:to>
                                    </p:set>
                                    <p:anim calcmode="lin" valueType="num">
                                      <p:cBhvr additive="base">
                                        <p:cTn id="264" dur="500" fill="hold"/>
                                        <p:tgtEl>
                                          <p:spTgt spid="83"/>
                                        </p:tgtEl>
                                        <p:attrNameLst>
                                          <p:attrName>ppt_x</p:attrName>
                                        </p:attrNameLst>
                                      </p:cBhvr>
                                      <p:tavLst>
                                        <p:tav tm="0">
                                          <p:val>
                                            <p:strVal val="1+#ppt_w/2"/>
                                          </p:val>
                                        </p:tav>
                                        <p:tav tm="100000">
                                          <p:val>
                                            <p:strVal val="#ppt_x"/>
                                          </p:val>
                                        </p:tav>
                                      </p:tavLst>
                                    </p:anim>
                                    <p:anim calcmode="lin" valueType="num">
                                      <p:cBhvr additive="base">
                                        <p:cTn id="265" dur="500" fill="hold"/>
                                        <p:tgtEl>
                                          <p:spTgt spid="83"/>
                                        </p:tgtEl>
                                        <p:attrNameLst>
                                          <p:attrName>ppt_y</p:attrName>
                                        </p:attrNameLst>
                                      </p:cBhvr>
                                      <p:tavLst>
                                        <p:tav tm="0">
                                          <p:val>
                                            <p:strVal val="#ppt_y"/>
                                          </p:val>
                                        </p:tav>
                                        <p:tav tm="100000">
                                          <p:val>
                                            <p:strVal val="#ppt_y"/>
                                          </p:val>
                                        </p:tav>
                                      </p:tavLst>
                                    </p:anim>
                                  </p:childTnLst>
                                </p:cTn>
                              </p:par>
                              <p:par>
                                <p:cTn id="266" presetID="2" presetClass="entr" presetSubtype="12" fill="hold" grpId="0" nodeType="withEffect">
                                  <p:stCondLst>
                                    <p:cond delay="0"/>
                                  </p:stCondLst>
                                  <p:childTnLst>
                                    <p:set>
                                      <p:cBhvr>
                                        <p:cTn id="267" dur="1" fill="hold">
                                          <p:stCondLst>
                                            <p:cond delay="0"/>
                                          </p:stCondLst>
                                        </p:cTn>
                                        <p:tgtEl>
                                          <p:spTgt spid="84"/>
                                        </p:tgtEl>
                                        <p:attrNameLst>
                                          <p:attrName>style.visibility</p:attrName>
                                        </p:attrNameLst>
                                      </p:cBhvr>
                                      <p:to>
                                        <p:strVal val="visible"/>
                                      </p:to>
                                    </p:set>
                                    <p:anim calcmode="lin" valueType="num">
                                      <p:cBhvr additive="base">
                                        <p:cTn id="268" dur="500" fill="hold"/>
                                        <p:tgtEl>
                                          <p:spTgt spid="84"/>
                                        </p:tgtEl>
                                        <p:attrNameLst>
                                          <p:attrName>ppt_x</p:attrName>
                                        </p:attrNameLst>
                                      </p:cBhvr>
                                      <p:tavLst>
                                        <p:tav tm="0">
                                          <p:val>
                                            <p:strVal val="0-#ppt_w/2"/>
                                          </p:val>
                                        </p:tav>
                                        <p:tav tm="100000">
                                          <p:val>
                                            <p:strVal val="#ppt_x"/>
                                          </p:val>
                                        </p:tav>
                                      </p:tavLst>
                                    </p:anim>
                                    <p:anim calcmode="lin" valueType="num">
                                      <p:cBhvr additive="base">
                                        <p:cTn id="269" dur="500" fill="hold"/>
                                        <p:tgtEl>
                                          <p:spTgt spid="84"/>
                                        </p:tgtEl>
                                        <p:attrNameLst>
                                          <p:attrName>ppt_y</p:attrName>
                                        </p:attrNameLst>
                                      </p:cBhvr>
                                      <p:tavLst>
                                        <p:tav tm="0">
                                          <p:val>
                                            <p:strVal val="1+#ppt_h/2"/>
                                          </p:val>
                                        </p:tav>
                                        <p:tav tm="100000">
                                          <p:val>
                                            <p:strVal val="#ppt_y"/>
                                          </p:val>
                                        </p:tav>
                                      </p:tavLst>
                                    </p:anim>
                                  </p:childTnLst>
                                </p:cTn>
                              </p:par>
                              <p:par>
                                <p:cTn id="270" presetID="2" presetClass="entr" presetSubtype="4" fill="hold" grpId="0" nodeType="withEffect">
                                  <p:stCondLst>
                                    <p:cond delay="0"/>
                                  </p:stCondLst>
                                  <p:childTnLst>
                                    <p:set>
                                      <p:cBhvr>
                                        <p:cTn id="271" dur="1" fill="hold">
                                          <p:stCondLst>
                                            <p:cond delay="0"/>
                                          </p:stCondLst>
                                        </p:cTn>
                                        <p:tgtEl>
                                          <p:spTgt spid="85"/>
                                        </p:tgtEl>
                                        <p:attrNameLst>
                                          <p:attrName>style.visibility</p:attrName>
                                        </p:attrNameLst>
                                      </p:cBhvr>
                                      <p:to>
                                        <p:strVal val="visible"/>
                                      </p:to>
                                    </p:set>
                                    <p:anim calcmode="lin" valueType="num">
                                      <p:cBhvr additive="base">
                                        <p:cTn id="272" dur="500" fill="hold"/>
                                        <p:tgtEl>
                                          <p:spTgt spid="85"/>
                                        </p:tgtEl>
                                        <p:attrNameLst>
                                          <p:attrName>ppt_x</p:attrName>
                                        </p:attrNameLst>
                                      </p:cBhvr>
                                      <p:tavLst>
                                        <p:tav tm="0">
                                          <p:val>
                                            <p:strVal val="#ppt_x"/>
                                          </p:val>
                                        </p:tav>
                                        <p:tav tm="100000">
                                          <p:val>
                                            <p:strVal val="#ppt_x"/>
                                          </p:val>
                                        </p:tav>
                                      </p:tavLst>
                                    </p:anim>
                                    <p:anim calcmode="lin" valueType="num">
                                      <p:cBhvr additive="base">
                                        <p:cTn id="273" dur="500" fill="hold"/>
                                        <p:tgtEl>
                                          <p:spTgt spid="85"/>
                                        </p:tgtEl>
                                        <p:attrNameLst>
                                          <p:attrName>ppt_y</p:attrName>
                                        </p:attrNameLst>
                                      </p:cBhvr>
                                      <p:tavLst>
                                        <p:tav tm="0">
                                          <p:val>
                                            <p:strVal val="1+#ppt_h/2"/>
                                          </p:val>
                                        </p:tav>
                                        <p:tav tm="100000">
                                          <p:val>
                                            <p:strVal val="#ppt_y"/>
                                          </p:val>
                                        </p:tav>
                                      </p:tavLst>
                                    </p:anim>
                                  </p:childTnLst>
                                </p:cTn>
                              </p:par>
                              <p:par>
                                <p:cTn id="274" presetID="2" presetClass="entr" presetSubtype="4" fill="hold" grpId="0" nodeType="withEffect">
                                  <p:stCondLst>
                                    <p:cond delay="0"/>
                                  </p:stCondLst>
                                  <p:childTnLst>
                                    <p:set>
                                      <p:cBhvr>
                                        <p:cTn id="275" dur="1" fill="hold">
                                          <p:stCondLst>
                                            <p:cond delay="0"/>
                                          </p:stCondLst>
                                        </p:cTn>
                                        <p:tgtEl>
                                          <p:spTgt spid="86"/>
                                        </p:tgtEl>
                                        <p:attrNameLst>
                                          <p:attrName>style.visibility</p:attrName>
                                        </p:attrNameLst>
                                      </p:cBhvr>
                                      <p:to>
                                        <p:strVal val="visible"/>
                                      </p:to>
                                    </p:set>
                                    <p:anim calcmode="lin" valueType="num">
                                      <p:cBhvr additive="base">
                                        <p:cTn id="276" dur="500" fill="hold"/>
                                        <p:tgtEl>
                                          <p:spTgt spid="86"/>
                                        </p:tgtEl>
                                        <p:attrNameLst>
                                          <p:attrName>ppt_x</p:attrName>
                                        </p:attrNameLst>
                                      </p:cBhvr>
                                      <p:tavLst>
                                        <p:tav tm="0">
                                          <p:val>
                                            <p:strVal val="#ppt_x"/>
                                          </p:val>
                                        </p:tav>
                                        <p:tav tm="100000">
                                          <p:val>
                                            <p:strVal val="#ppt_x"/>
                                          </p:val>
                                        </p:tav>
                                      </p:tavLst>
                                    </p:anim>
                                    <p:anim calcmode="lin" valueType="num">
                                      <p:cBhvr additive="base">
                                        <p:cTn id="277" dur="500" fill="hold"/>
                                        <p:tgtEl>
                                          <p:spTgt spid="86"/>
                                        </p:tgtEl>
                                        <p:attrNameLst>
                                          <p:attrName>ppt_y</p:attrName>
                                        </p:attrNameLst>
                                      </p:cBhvr>
                                      <p:tavLst>
                                        <p:tav tm="0">
                                          <p:val>
                                            <p:strVal val="1+#ppt_h/2"/>
                                          </p:val>
                                        </p:tav>
                                        <p:tav tm="100000">
                                          <p:val>
                                            <p:strVal val="#ppt_y"/>
                                          </p:val>
                                        </p:tav>
                                      </p:tavLst>
                                    </p:anim>
                                  </p:childTnLst>
                                </p:cTn>
                              </p:par>
                              <p:par>
                                <p:cTn id="278" presetID="2" presetClass="entr" presetSubtype="4" fill="hold" grpId="0" nodeType="withEffect">
                                  <p:stCondLst>
                                    <p:cond delay="0"/>
                                  </p:stCondLst>
                                  <p:childTnLst>
                                    <p:set>
                                      <p:cBhvr>
                                        <p:cTn id="279" dur="1" fill="hold">
                                          <p:stCondLst>
                                            <p:cond delay="0"/>
                                          </p:stCondLst>
                                        </p:cTn>
                                        <p:tgtEl>
                                          <p:spTgt spid="87"/>
                                        </p:tgtEl>
                                        <p:attrNameLst>
                                          <p:attrName>style.visibility</p:attrName>
                                        </p:attrNameLst>
                                      </p:cBhvr>
                                      <p:to>
                                        <p:strVal val="visible"/>
                                      </p:to>
                                    </p:set>
                                    <p:anim calcmode="lin" valueType="num">
                                      <p:cBhvr additive="base">
                                        <p:cTn id="280" dur="500" fill="hold"/>
                                        <p:tgtEl>
                                          <p:spTgt spid="87"/>
                                        </p:tgtEl>
                                        <p:attrNameLst>
                                          <p:attrName>ppt_x</p:attrName>
                                        </p:attrNameLst>
                                      </p:cBhvr>
                                      <p:tavLst>
                                        <p:tav tm="0">
                                          <p:val>
                                            <p:strVal val="#ppt_x"/>
                                          </p:val>
                                        </p:tav>
                                        <p:tav tm="100000">
                                          <p:val>
                                            <p:strVal val="#ppt_x"/>
                                          </p:val>
                                        </p:tav>
                                      </p:tavLst>
                                    </p:anim>
                                    <p:anim calcmode="lin" valueType="num">
                                      <p:cBhvr additive="base">
                                        <p:cTn id="281" dur="500" fill="hold"/>
                                        <p:tgtEl>
                                          <p:spTgt spid="87"/>
                                        </p:tgtEl>
                                        <p:attrNameLst>
                                          <p:attrName>ppt_y</p:attrName>
                                        </p:attrNameLst>
                                      </p:cBhvr>
                                      <p:tavLst>
                                        <p:tav tm="0">
                                          <p:val>
                                            <p:strVal val="1+#ppt_h/2"/>
                                          </p:val>
                                        </p:tav>
                                        <p:tav tm="100000">
                                          <p:val>
                                            <p:strVal val="#ppt_y"/>
                                          </p:val>
                                        </p:tav>
                                      </p:tavLst>
                                    </p:anim>
                                  </p:childTnLst>
                                </p:cTn>
                              </p:par>
                              <p:par>
                                <p:cTn id="282" presetID="2" presetClass="entr" presetSubtype="8" fill="hold" grpId="0" nodeType="withEffect">
                                  <p:stCondLst>
                                    <p:cond delay="0"/>
                                  </p:stCondLst>
                                  <p:childTnLst>
                                    <p:set>
                                      <p:cBhvr>
                                        <p:cTn id="283" dur="1" fill="hold">
                                          <p:stCondLst>
                                            <p:cond delay="0"/>
                                          </p:stCondLst>
                                        </p:cTn>
                                        <p:tgtEl>
                                          <p:spTgt spid="88"/>
                                        </p:tgtEl>
                                        <p:attrNameLst>
                                          <p:attrName>style.visibility</p:attrName>
                                        </p:attrNameLst>
                                      </p:cBhvr>
                                      <p:to>
                                        <p:strVal val="visible"/>
                                      </p:to>
                                    </p:set>
                                    <p:anim calcmode="lin" valueType="num">
                                      <p:cBhvr additive="base">
                                        <p:cTn id="284" dur="500" fill="hold"/>
                                        <p:tgtEl>
                                          <p:spTgt spid="88"/>
                                        </p:tgtEl>
                                        <p:attrNameLst>
                                          <p:attrName>ppt_x</p:attrName>
                                        </p:attrNameLst>
                                      </p:cBhvr>
                                      <p:tavLst>
                                        <p:tav tm="0">
                                          <p:val>
                                            <p:strVal val="0-#ppt_w/2"/>
                                          </p:val>
                                        </p:tav>
                                        <p:tav tm="100000">
                                          <p:val>
                                            <p:strVal val="#ppt_x"/>
                                          </p:val>
                                        </p:tav>
                                      </p:tavLst>
                                    </p:anim>
                                    <p:anim calcmode="lin" valueType="num">
                                      <p:cBhvr additive="base">
                                        <p:cTn id="285" dur="500" fill="hold"/>
                                        <p:tgtEl>
                                          <p:spTgt spid="88"/>
                                        </p:tgtEl>
                                        <p:attrNameLst>
                                          <p:attrName>ppt_y</p:attrName>
                                        </p:attrNameLst>
                                      </p:cBhvr>
                                      <p:tavLst>
                                        <p:tav tm="0">
                                          <p:val>
                                            <p:strVal val="#ppt_y"/>
                                          </p:val>
                                        </p:tav>
                                        <p:tav tm="100000">
                                          <p:val>
                                            <p:strVal val="#ppt_y"/>
                                          </p:val>
                                        </p:tav>
                                      </p:tavLst>
                                    </p:anim>
                                  </p:childTnLst>
                                </p:cTn>
                              </p:par>
                              <p:par>
                                <p:cTn id="286" presetID="2" presetClass="entr" presetSubtype="4" fill="hold" grpId="0" nodeType="withEffect">
                                  <p:stCondLst>
                                    <p:cond delay="0"/>
                                  </p:stCondLst>
                                  <p:childTnLst>
                                    <p:set>
                                      <p:cBhvr>
                                        <p:cTn id="287" dur="1" fill="hold">
                                          <p:stCondLst>
                                            <p:cond delay="0"/>
                                          </p:stCondLst>
                                        </p:cTn>
                                        <p:tgtEl>
                                          <p:spTgt spid="89"/>
                                        </p:tgtEl>
                                        <p:attrNameLst>
                                          <p:attrName>style.visibility</p:attrName>
                                        </p:attrNameLst>
                                      </p:cBhvr>
                                      <p:to>
                                        <p:strVal val="visible"/>
                                      </p:to>
                                    </p:set>
                                    <p:anim calcmode="lin" valueType="num">
                                      <p:cBhvr additive="base">
                                        <p:cTn id="288" dur="500" fill="hold"/>
                                        <p:tgtEl>
                                          <p:spTgt spid="89"/>
                                        </p:tgtEl>
                                        <p:attrNameLst>
                                          <p:attrName>ppt_x</p:attrName>
                                        </p:attrNameLst>
                                      </p:cBhvr>
                                      <p:tavLst>
                                        <p:tav tm="0">
                                          <p:val>
                                            <p:strVal val="#ppt_x"/>
                                          </p:val>
                                        </p:tav>
                                        <p:tav tm="100000">
                                          <p:val>
                                            <p:strVal val="#ppt_x"/>
                                          </p:val>
                                        </p:tav>
                                      </p:tavLst>
                                    </p:anim>
                                    <p:anim calcmode="lin" valueType="num">
                                      <p:cBhvr additive="base">
                                        <p:cTn id="289" dur="500" fill="hold"/>
                                        <p:tgtEl>
                                          <p:spTgt spid="89"/>
                                        </p:tgtEl>
                                        <p:attrNameLst>
                                          <p:attrName>ppt_y</p:attrName>
                                        </p:attrNameLst>
                                      </p:cBhvr>
                                      <p:tavLst>
                                        <p:tav tm="0">
                                          <p:val>
                                            <p:strVal val="1+#ppt_h/2"/>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90"/>
                                        </p:tgtEl>
                                        <p:attrNameLst>
                                          <p:attrName>style.visibility</p:attrName>
                                        </p:attrNameLst>
                                      </p:cBhvr>
                                      <p:to>
                                        <p:strVal val="visible"/>
                                      </p:to>
                                    </p:set>
                                    <p:anim calcmode="lin" valueType="num">
                                      <p:cBhvr additive="base">
                                        <p:cTn id="292" dur="500" fill="hold"/>
                                        <p:tgtEl>
                                          <p:spTgt spid="90"/>
                                        </p:tgtEl>
                                        <p:attrNameLst>
                                          <p:attrName>ppt_x</p:attrName>
                                        </p:attrNameLst>
                                      </p:cBhvr>
                                      <p:tavLst>
                                        <p:tav tm="0">
                                          <p:val>
                                            <p:strVal val="#ppt_x"/>
                                          </p:val>
                                        </p:tav>
                                        <p:tav tm="100000">
                                          <p:val>
                                            <p:strVal val="#ppt_x"/>
                                          </p:val>
                                        </p:tav>
                                      </p:tavLst>
                                    </p:anim>
                                    <p:anim calcmode="lin" valueType="num">
                                      <p:cBhvr additive="base">
                                        <p:cTn id="293" dur="500" fill="hold"/>
                                        <p:tgtEl>
                                          <p:spTgt spid="90"/>
                                        </p:tgtEl>
                                        <p:attrNameLst>
                                          <p:attrName>ppt_y</p:attrName>
                                        </p:attrNameLst>
                                      </p:cBhvr>
                                      <p:tavLst>
                                        <p:tav tm="0">
                                          <p:val>
                                            <p:strVal val="1+#ppt_h/2"/>
                                          </p:val>
                                        </p:tav>
                                        <p:tav tm="100000">
                                          <p:val>
                                            <p:strVal val="#ppt_y"/>
                                          </p:val>
                                        </p:tav>
                                      </p:tavLst>
                                    </p:anim>
                                  </p:childTnLst>
                                </p:cTn>
                              </p:par>
                              <p:par>
                                <p:cTn id="294" presetID="2" presetClass="entr" presetSubtype="4" fill="hold" grpId="0" nodeType="withEffect">
                                  <p:stCondLst>
                                    <p:cond delay="0"/>
                                  </p:stCondLst>
                                  <p:childTnLst>
                                    <p:set>
                                      <p:cBhvr>
                                        <p:cTn id="295" dur="1" fill="hold">
                                          <p:stCondLst>
                                            <p:cond delay="0"/>
                                          </p:stCondLst>
                                        </p:cTn>
                                        <p:tgtEl>
                                          <p:spTgt spid="91"/>
                                        </p:tgtEl>
                                        <p:attrNameLst>
                                          <p:attrName>style.visibility</p:attrName>
                                        </p:attrNameLst>
                                      </p:cBhvr>
                                      <p:to>
                                        <p:strVal val="visible"/>
                                      </p:to>
                                    </p:set>
                                    <p:anim calcmode="lin" valueType="num">
                                      <p:cBhvr additive="base">
                                        <p:cTn id="296" dur="500" fill="hold"/>
                                        <p:tgtEl>
                                          <p:spTgt spid="91"/>
                                        </p:tgtEl>
                                        <p:attrNameLst>
                                          <p:attrName>ppt_x</p:attrName>
                                        </p:attrNameLst>
                                      </p:cBhvr>
                                      <p:tavLst>
                                        <p:tav tm="0">
                                          <p:val>
                                            <p:strVal val="#ppt_x"/>
                                          </p:val>
                                        </p:tav>
                                        <p:tav tm="100000">
                                          <p:val>
                                            <p:strVal val="#ppt_x"/>
                                          </p:val>
                                        </p:tav>
                                      </p:tavLst>
                                    </p:anim>
                                    <p:anim calcmode="lin" valueType="num">
                                      <p:cBhvr additive="base">
                                        <p:cTn id="297" dur="500" fill="hold"/>
                                        <p:tgtEl>
                                          <p:spTgt spid="91"/>
                                        </p:tgtEl>
                                        <p:attrNameLst>
                                          <p:attrName>ppt_y</p:attrName>
                                        </p:attrNameLst>
                                      </p:cBhvr>
                                      <p:tavLst>
                                        <p:tav tm="0">
                                          <p:val>
                                            <p:strVal val="1+#ppt_h/2"/>
                                          </p:val>
                                        </p:tav>
                                        <p:tav tm="100000">
                                          <p:val>
                                            <p:strVal val="#ppt_y"/>
                                          </p:val>
                                        </p:tav>
                                      </p:tavLst>
                                    </p:anim>
                                  </p:childTnLst>
                                </p:cTn>
                              </p:par>
                              <p:par>
                                <p:cTn id="298" presetID="2" presetClass="entr" presetSubtype="4" fill="hold" grpId="0" nodeType="withEffect">
                                  <p:stCondLst>
                                    <p:cond delay="0"/>
                                  </p:stCondLst>
                                  <p:childTnLst>
                                    <p:set>
                                      <p:cBhvr>
                                        <p:cTn id="299" dur="1" fill="hold">
                                          <p:stCondLst>
                                            <p:cond delay="0"/>
                                          </p:stCondLst>
                                        </p:cTn>
                                        <p:tgtEl>
                                          <p:spTgt spid="92"/>
                                        </p:tgtEl>
                                        <p:attrNameLst>
                                          <p:attrName>style.visibility</p:attrName>
                                        </p:attrNameLst>
                                      </p:cBhvr>
                                      <p:to>
                                        <p:strVal val="visible"/>
                                      </p:to>
                                    </p:set>
                                    <p:anim calcmode="lin" valueType="num">
                                      <p:cBhvr additive="base">
                                        <p:cTn id="300" dur="500" fill="hold"/>
                                        <p:tgtEl>
                                          <p:spTgt spid="92"/>
                                        </p:tgtEl>
                                        <p:attrNameLst>
                                          <p:attrName>ppt_x</p:attrName>
                                        </p:attrNameLst>
                                      </p:cBhvr>
                                      <p:tavLst>
                                        <p:tav tm="0">
                                          <p:val>
                                            <p:strVal val="#ppt_x"/>
                                          </p:val>
                                        </p:tav>
                                        <p:tav tm="100000">
                                          <p:val>
                                            <p:strVal val="#ppt_x"/>
                                          </p:val>
                                        </p:tav>
                                      </p:tavLst>
                                    </p:anim>
                                    <p:anim calcmode="lin" valueType="num">
                                      <p:cBhvr additive="base">
                                        <p:cTn id="301" dur="500" fill="hold"/>
                                        <p:tgtEl>
                                          <p:spTgt spid="92"/>
                                        </p:tgtEl>
                                        <p:attrNameLst>
                                          <p:attrName>ppt_y</p:attrName>
                                        </p:attrNameLst>
                                      </p:cBhvr>
                                      <p:tavLst>
                                        <p:tav tm="0">
                                          <p:val>
                                            <p:strVal val="1+#ppt_h/2"/>
                                          </p:val>
                                        </p:tav>
                                        <p:tav tm="100000">
                                          <p:val>
                                            <p:strVal val="#ppt_y"/>
                                          </p:val>
                                        </p:tav>
                                      </p:tavLst>
                                    </p:anim>
                                  </p:childTnLst>
                                </p:cTn>
                              </p:par>
                              <p:par>
                                <p:cTn id="302" presetID="2" presetClass="entr" presetSubtype="4" fill="hold" grpId="0" nodeType="withEffect">
                                  <p:stCondLst>
                                    <p:cond delay="0"/>
                                  </p:stCondLst>
                                  <p:childTnLst>
                                    <p:set>
                                      <p:cBhvr>
                                        <p:cTn id="303" dur="1" fill="hold">
                                          <p:stCondLst>
                                            <p:cond delay="0"/>
                                          </p:stCondLst>
                                        </p:cTn>
                                        <p:tgtEl>
                                          <p:spTgt spid="93"/>
                                        </p:tgtEl>
                                        <p:attrNameLst>
                                          <p:attrName>style.visibility</p:attrName>
                                        </p:attrNameLst>
                                      </p:cBhvr>
                                      <p:to>
                                        <p:strVal val="visible"/>
                                      </p:to>
                                    </p:set>
                                    <p:anim calcmode="lin" valueType="num">
                                      <p:cBhvr additive="base">
                                        <p:cTn id="304" dur="500" fill="hold"/>
                                        <p:tgtEl>
                                          <p:spTgt spid="93"/>
                                        </p:tgtEl>
                                        <p:attrNameLst>
                                          <p:attrName>ppt_x</p:attrName>
                                        </p:attrNameLst>
                                      </p:cBhvr>
                                      <p:tavLst>
                                        <p:tav tm="0">
                                          <p:val>
                                            <p:strVal val="#ppt_x"/>
                                          </p:val>
                                        </p:tav>
                                        <p:tav tm="100000">
                                          <p:val>
                                            <p:strVal val="#ppt_x"/>
                                          </p:val>
                                        </p:tav>
                                      </p:tavLst>
                                    </p:anim>
                                    <p:anim calcmode="lin" valueType="num">
                                      <p:cBhvr additive="base">
                                        <p:cTn id="305" dur="500" fill="hold"/>
                                        <p:tgtEl>
                                          <p:spTgt spid="93"/>
                                        </p:tgtEl>
                                        <p:attrNameLst>
                                          <p:attrName>ppt_y</p:attrName>
                                        </p:attrNameLst>
                                      </p:cBhvr>
                                      <p:tavLst>
                                        <p:tav tm="0">
                                          <p:val>
                                            <p:strVal val="1+#ppt_h/2"/>
                                          </p:val>
                                        </p:tav>
                                        <p:tav tm="100000">
                                          <p:val>
                                            <p:strVal val="#ppt_y"/>
                                          </p:val>
                                        </p:tav>
                                      </p:tavLst>
                                    </p:anim>
                                  </p:childTnLst>
                                </p:cTn>
                              </p:par>
                              <p:par>
                                <p:cTn id="306" presetID="2" presetClass="entr" presetSubtype="4" fill="hold" grpId="0" nodeType="withEffect">
                                  <p:stCondLst>
                                    <p:cond delay="0"/>
                                  </p:stCondLst>
                                  <p:childTnLst>
                                    <p:set>
                                      <p:cBhvr>
                                        <p:cTn id="307" dur="1" fill="hold">
                                          <p:stCondLst>
                                            <p:cond delay="0"/>
                                          </p:stCondLst>
                                        </p:cTn>
                                        <p:tgtEl>
                                          <p:spTgt spid="94"/>
                                        </p:tgtEl>
                                        <p:attrNameLst>
                                          <p:attrName>style.visibility</p:attrName>
                                        </p:attrNameLst>
                                      </p:cBhvr>
                                      <p:to>
                                        <p:strVal val="visible"/>
                                      </p:to>
                                    </p:set>
                                    <p:anim calcmode="lin" valueType="num">
                                      <p:cBhvr additive="base">
                                        <p:cTn id="308" dur="500" fill="hold"/>
                                        <p:tgtEl>
                                          <p:spTgt spid="94"/>
                                        </p:tgtEl>
                                        <p:attrNameLst>
                                          <p:attrName>ppt_x</p:attrName>
                                        </p:attrNameLst>
                                      </p:cBhvr>
                                      <p:tavLst>
                                        <p:tav tm="0">
                                          <p:val>
                                            <p:strVal val="#ppt_x"/>
                                          </p:val>
                                        </p:tav>
                                        <p:tav tm="100000">
                                          <p:val>
                                            <p:strVal val="#ppt_x"/>
                                          </p:val>
                                        </p:tav>
                                      </p:tavLst>
                                    </p:anim>
                                    <p:anim calcmode="lin" valueType="num">
                                      <p:cBhvr additive="base">
                                        <p:cTn id="309" dur="500" fill="hold"/>
                                        <p:tgtEl>
                                          <p:spTgt spid="94"/>
                                        </p:tgtEl>
                                        <p:attrNameLst>
                                          <p:attrName>ppt_y</p:attrName>
                                        </p:attrNameLst>
                                      </p:cBhvr>
                                      <p:tavLst>
                                        <p:tav tm="0">
                                          <p:val>
                                            <p:strVal val="1+#ppt_h/2"/>
                                          </p:val>
                                        </p:tav>
                                        <p:tav tm="100000">
                                          <p:val>
                                            <p:strVal val="#ppt_y"/>
                                          </p:val>
                                        </p:tav>
                                      </p:tavLst>
                                    </p:anim>
                                  </p:childTnLst>
                                </p:cTn>
                              </p:par>
                              <p:par>
                                <p:cTn id="310" presetID="2" presetClass="entr" presetSubtype="4" fill="hold" grpId="0" nodeType="withEffect">
                                  <p:stCondLst>
                                    <p:cond delay="0"/>
                                  </p:stCondLst>
                                  <p:childTnLst>
                                    <p:set>
                                      <p:cBhvr>
                                        <p:cTn id="311" dur="1" fill="hold">
                                          <p:stCondLst>
                                            <p:cond delay="0"/>
                                          </p:stCondLst>
                                        </p:cTn>
                                        <p:tgtEl>
                                          <p:spTgt spid="95"/>
                                        </p:tgtEl>
                                        <p:attrNameLst>
                                          <p:attrName>style.visibility</p:attrName>
                                        </p:attrNameLst>
                                      </p:cBhvr>
                                      <p:to>
                                        <p:strVal val="visible"/>
                                      </p:to>
                                    </p:set>
                                    <p:anim calcmode="lin" valueType="num">
                                      <p:cBhvr additive="base">
                                        <p:cTn id="312" dur="500" fill="hold"/>
                                        <p:tgtEl>
                                          <p:spTgt spid="95"/>
                                        </p:tgtEl>
                                        <p:attrNameLst>
                                          <p:attrName>ppt_x</p:attrName>
                                        </p:attrNameLst>
                                      </p:cBhvr>
                                      <p:tavLst>
                                        <p:tav tm="0">
                                          <p:val>
                                            <p:strVal val="#ppt_x"/>
                                          </p:val>
                                        </p:tav>
                                        <p:tav tm="100000">
                                          <p:val>
                                            <p:strVal val="#ppt_x"/>
                                          </p:val>
                                        </p:tav>
                                      </p:tavLst>
                                    </p:anim>
                                    <p:anim calcmode="lin" valueType="num">
                                      <p:cBhvr additive="base">
                                        <p:cTn id="313" dur="500" fill="hold"/>
                                        <p:tgtEl>
                                          <p:spTgt spid="95"/>
                                        </p:tgtEl>
                                        <p:attrNameLst>
                                          <p:attrName>ppt_y</p:attrName>
                                        </p:attrNameLst>
                                      </p:cBhvr>
                                      <p:tavLst>
                                        <p:tav tm="0">
                                          <p:val>
                                            <p:strVal val="1+#ppt_h/2"/>
                                          </p:val>
                                        </p:tav>
                                        <p:tav tm="100000">
                                          <p:val>
                                            <p:strVal val="#ppt_y"/>
                                          </p:val>
                                        </p:tav>
                                      </p:tavLst>
                                    </p:anim>
                                  </p:childTnLst>
                                </p:cTn>
                              </p:par>
                              <p:par>
                                <p:cTn id="314" presetID="2" presetClass="entr" presetSubtype="4" fill="hold" grpId="0" nodeType="withEffect">
                                  <p:stCondLst>
                                    <p:cond delay="0"/>
                                  </p:stCondLst>
                                  <p:childTnLst>
                                    <p:set>
                                      <p:cBhvr>
                                        <p:cTn id="315" dur="1" fill="hold">
                                          <p:stCondLst>
                                            <p:cond delay="0"/>
                                          </p:stCondLst>
                                        </p:cTn>
                                        <p:tgtEl>
                                          <p:spTgt spid="96"/>
                                        </p:tgtEl>
                                        <p:attrNameLst>
                                          <p:attrName>style.visibility</p:attrName>
                                        </p:attrNameLst>
                                      </p:cBhvr>
                                      <p:to>
                                        <p:strVal val="visible"/>
                                      </p:to>
                                    </p:set>
                                    <p:anim calcmode="lin" valueType="num">
                                      <p:cBhvr additive="base">
                                        <p:cTn id="316" dur="500" fill="hold"/>
                                        <p:tgtEl>
                                          <p:spTgt spid="96"/>
                                        </p:tgtEl>
                                        <p:attrNameLst>
                                          <p:attrName>ppt_x</p:attrName>
                                        </p:attrNameLst>
                                      </p:cBhvr>
                                      <p:tavLst>
                                        <p:tav tm="0">
                                          <p:val>
                                            <p:strVal val="#ppt_x"/>
                                          </p:val>
                                        </p:tav>
                                        <p:tav tm="100000">
                                          <p:val>
                                            <p:strVal val="#ppt_x"/>
                                          </p:val>
                                        </p:tav>
                                      </p:tavLst>
                                    </p:anim>
                                    <p:anim calcmode="lin" valueType="num">
                                      <p:cBhvr additive="base">
                                        <p:cTn id="317" dur="500" fill="hold"/>
                                        <p:tgtEl>
                                          <p:spTgt spid="96"/>
                                        </p:tgtEl>
                                        <p:attrNameLst>
                                          <p:attrName>ppt_y</p:attrName>
                                        </p:attrNameLst>
                                      </p:cBhvr>
                                      <p:tavLst>
                                        <p:tav tm="0">
                                          <p:val>
                                            <p:strVal val="1+#ppt_h/2"/>
                                          </p:val>
                                        </p:tav>
                                        <p:tav tm="100000">
                                          <p:val>
                                            <p:strVal val="#ppt_y"/>
                                          </p:val>
                                        </p:tav>
                                      </p:tavLst>
                                    </p:anim>
                                  </p:childTnLst>
                                </p:cTn>
                              </p:par>
                              <p:par>
                                <p:cTn id="318" presetID="2" presetClass="entr" presetSubtype="4" fill="hold" grpId="0" nodeType="withEffect">
                                  <p:stCondLst>
                                    <p:cond delay="0"/>
                                  </p:stCondLst>
                                  <p:childTnLst>
                                    <p:set>
                                      <p:cBhvr>
                                        <p:cTn id="319" dur="1" fill="hold">
                                          <p:stCondLst>
                                            <p:cond delay="0"/>
                                          </p:stCondLst>
                                        </p:cTn>
                                        <p:tgtEl>
                                          <p:spTgt spid="97"/>
                                        </p:tgtEl>
                                        <p:attrNameLst>
                                          <p:attrName>style.visibility</p:attrName>
                                        </p:attrNameLst>
                                      </p:cBhvr>
                                      <p:to>
                                        <p:strVal val="visible"/>
                                      </p:to>
                                    </p:set>
                                    <p:anim calcmode="lin" valueType="num">
                                      <p:cBhvr additive="base">
                                        <p:cTn id="320" dur="500" fill="hold"/>
                                        <p:tgtEl>
                                          <p:spTgt spid="97"/>
                                        </p:tgtEl>
                                        <p:attrNameLst>
                                          <p:attrName>ppt_x</p:attrName>
                                        </p:attrNameLst>
                                      </p:cBhvr>
                                      <p:tavLst>
                                        <p:tav tm="0">
                                          <p:val>
                                            <p:strVal val="#ppt_x"/>
                                          </p:val>
                                        </p:tav>
                                        <p:tav tm="100000">
                                          <p:val>
                                            <p:strVal val="#ppt_x"/>
                                          </p:val>
                                        </p:tav>
                                      </p:tavLst>
                                    </p:anim>
                                    <p:anim calcmode="lin" valueType="num">
                                      <p:cBhvr additive="base">
                                        <p:cTn id="321" dur="500" fill="hold"/>
                                        <p:tgtEl>
                                          <p:spTgt spid="97"/>
                                        </p:tgtEl>
                                        <p:attrNameLst>
                                          <p:attrName>ppt_y</p:attrName>
                                        </p:attrNameLst>
                                      </p:cBhvr>
                                      <p:tavLst>
                                        <p:tav tm="0">
                                          <p:val>
                                            <p:strVal val="1+#ppt_h/2"/>
                                          </p:val>
                                        </p:tav>
                                        <p:tav tm="100000">
                                          <p:val>
                                            <p:strVal val="#ppt_y"/>
                                          </p:val>
                                        </p:tav>
                                      </p:tavLst>
                                    </p:anim>
                                  </p:childTnLst>
                                </p:cTn>
                              </p:par>
                              <p:par>
                                <p:cTn id="322" presetID="2" presetClass="entr" presetSubtype="4" fill="hold" grpId="0" nodeType="withEffect">
                                  <p:stCondLst>
                                    <p:cond delay="0"/>
                                  </p:stCondLst>
                                  <p:childTnLst>
                                    <p:set>
                                      <p:cBhvr>
                                        <p:cTn id="323" dur="1" fill="hold">
                                          <p:stCondLst>
                                            <p:cond delay="0"/>
                                          </p:stCondLst>
                                        </p:cTn>
                                        <p:tgtEl>
                                          <p:spTgt spid="98"/>
                                        </p:tgtEl>
                                        <p:attrNameLst>
                                          <p:attrName>style.visibility</p:attrName>
                                        </p:attrNameLst>
                                      </p:cBhvr>
                                      <p:to>
                                        <p:strVal val="visible"/>
                                      </p:to>
                                    </p:set>
                                    <p:anim calcmode="lin" valueType="num">
                                      <p:cBhvr additive="base">
                                        <p:cTn id="324" dur="500" fill="hold"/>
                                        <p:tgtEl>
                                          <p:spTgt spid="98"/>
                                        </p:tgtEl>
                                        <p:attrNameLst>
                                          <p:attrName>ppt_x</p:attrName>
                                        </p:attrNameLst>
                                      </p:cBhvr>
                                      <p:tavLst>
                                        <p:tav tm="0">
                                          <p:val>
                                            <p:strVal val="#ppt_x"/>
                                          </p:val>
                                        </p:tav>
                                        <p:tav tm="100000">
                                          <p:val>
                                            <p:strVal val="#ppt_x"/>
                                          </p:val>
                                        </p:tav>
                                      </p:tavLst>
                                    </p:anim>
                                    <p:anim calcmode="lin" valueType="num">
                                      <p:cBhvr additive="base">
                                        <p:cTn id="325" dur="500" fill="hold"/>
                                        <p:tgtEl>
                                          <p:spTgt spid="98"/>
                                        </p:tgtEl>
                                        <p:attrNameLst>
                                          <p:attrName>ppt_y</p:attrName>
                                        </p:attrNameLst>
                                      </p:cBhvr>
                                      <p:tavLst>
                                        <p:tav tm="0">
                                          <p:val>
                                            <p:strVal val="1+#ppt_h/2"/>
                                          </p:val>
                                        </p:tav>
                                        <p:tav tm="100000">
                                          <p:val>
                                            <p:strVal val="#ppt_y"/>
                                          </p:val>
                                        </p:tav>
                                      </p:tavLst>
                                    </p:anim>
                                  </p:childTnLst>
                                </p:cTn>
                              </p:par>
                              <p:par>
                                <p:cTn id="326" presetID="2" presetClass="entr" presetSubtype="4" fill="hold" grpId="0" nodeType="withEffect">
                                  <p:stCondLst>
                                    <p:cond delay="0"/>
                                  </p:stCondLst>
                                  <p:childTnLst>
                                    <p:set>
                                      <p:cBhvr>
                                        <p:cTn id="327" dur="1" fill="hold">
                                          <p:stCondLst>
                                            <p:cond delay="0"/>
                                          </p:stCondLst>
                                        </p:cTn>
                                        <p:tgtEl>
                                          <p:spTgt spid="99"/>
                                        </p:tgtEl>
                                        <p:attrNameLst>
                                          <p:attrName>style.visibility</p:attrName>
                                        </p:attrNameLst>
                                      </p:cBhvr>
                                      <p:to>
                                        <p:strVal val="visible"/>
                                      </p:to>
                                    </p:set>
                                    <p:anim calcmode="lin" valueType="num">
                                      <p:cBhvr additive="base">
                                        <p:cTn id="328" dur="500" fill="hold"/>
                                        <p:tgtEl>
                                          <p:spTgt spid="99"/>
                                        </p:tgtEl>
                                        <p:attrNameLst>
                                          <p:attrName>ppt_x</p:attrName>
                                        </p:attrNameLst>
                                      </p:cBhvr>
                                      <p:tavLst>
                                        <p:tav tm="0">
                                          <p:val>
                                            <p:strVal val="#ppt_x"/>
                                          </p:val>
                                        </p:tav>
                                        <p:tav tm="100000">
                                          <p:val>
                                            <p:strVal val="#ppt_x"/>
                                          </p:val>
                                        </p:tav>
                                      </p:tavLst>
                                    </p:anim>
                                    <p:anim calcmode="lin" valueType="num">
                                      <p:cBhvr additive="base">
                                        <p:cTn id="329" dur="500" fill="hold"/>
                                        <p:tgtEl>
                                          <p:spTgt spid="99"/>
                                        </p:tgtEl>
                                        <p:attrNameLst>
                                          <p:attrName>ppt_y</p:attrName>
                                        </p:attrNameLst>
                                      </p:cBhvr>
                                      <p:tavLst>
                                        <p:tav tm="0">
                                          <p:val>
                                            <p:strVal val="1+#ppt_h/2"/>
                                          </p:val>
                                        </p:tav>
                                        <p:tav tm="100000">
                                          <p:val>
                                            <p:strVal val="#ppt_y"/>
                                          </p:val>
                                        </p:tav>
                                      </p:tavLst>
                                    </p:anim>
                                  </p:childTnLst>
                                </p:cTn>
                              </p:par>
                              <p:par>
                                <p:cTn id="330" presetID="2" presetClass="entr" presetSubtype="4" fill="hold" grpId="0" nodeType="withEffect">
                                  <p:stCondLst>
                                    <p:cond delay="0"/>
                                  </p:stCondLst>
                                  <p:childTnLst>
                                    <p:set>
                                      <p:cBhvr>
                                        <p:cTn id="331" dur="1" fill="hold">
                                          <p:stCondLst>
                                            <p:cond delay="0"/>
                                          </p:stCondLst>
                                        </p:cTn>
                                        <p:tgtEl>
                                          <p:spTgt spid="100"/>
                                        </p:tgtEl>
                                        <p:attrNameLst>
                                          <p:attrName>style.visibility</p:attrName>
                                        </p:attrNameLst>
                                      </p:cBhvr>
                                      <p:to>
                                        <p:strVal val="visible"/>
                                      </p:to>
                                    </p:set>
                                    <p:anim calcmode="lin" valueType="num">
                                      <p:cBhvr additive="base">
                                        <p:cTn id="332" dur="500" fill="hold"/>
                                        <p:tgtEl>
                                          <p:spTgt spid="100"/>
                                        </p:tgtEl>
                                        <p:attrNameLst>
                                          <p:attrName>ppt_x</p:attrName>
                                        </p:attrNameLst>
                                      </p:cBhvr>
                                      <p:tavLst>
                                        <p:tav tm="0">
                                          <p:val>
                                            <p:strVal val="#ppt_x"/>
                                          </p:val>
                                        </p:tav>
                                        <p:tav tm="100000">
                                          <p:val>
                                            <p:strVal val="#ppt_x"/>
                                          </p:val>
                                        </p:tav>
                                      </p:tavLst>
                                    </p:anim>
                                    <p:anim calcmode="lin" valueType="num">
                                      <p:cBhvr additive="base">
                                        <p:cTn id="333" dur="500" fill="hold"/>
                                        <p:tgtEl>
                                          <p:spTgt spid="100"/>
                                        </p:tgtEl>
                                        <p:attrNameLst>
                                          <p:attrName>ppt_y</p:attrName>
                                        </p:attrNameLst>
                                      </p:cBhvr>
                                      <p:tavLst>
                                        <p:tav tm="0">
                                          <p:val>
                                            <p:strVal val="1+#ppt_h/2"/>
                                          </p:val>
                                        </p:tav>
                                        <p:tav tm="100000">
                                          <p:val>
                                            <p:strVal val="#ppt_y"/>
                                          </p:val>
                                        </p:tav>
                                      </p:tavLst>
                                    </p:anim>
                                  </p:childTnLst>
                                </p:cTn>
                              </p:par>
                              <p:par>
                                <p:cTn id="334" presetID="2" presetClass="entr" presetSubtype="4" fill="hold" grpId="0" nodeType="withEffect">
                                  <p:stCondLst>
                                    <p:cond delay="0"/>
                                  </p:stCondLst>
                                  <p:childTnLst>
                                    <p:set>
                                      <p:cBhvr>
                                        <p:cTn id="335" dur="1" fill="hold">
                                          <p:stCondLst>
                                            <p:cond delay="0"/>
                                          </p:stCondLst>
                                        </p:cTn>
                                        <p:tgtEl>
                                          <p:spTgt spid="101"/>
                                        </p:tgtEl>
                                        <p:attrNameLst>
                                          <p:attrName>style.visibility</p:attrName>
                                        </p:attrNameLst>
                                      </p:cBhvr>
                                      <p:to>
                                        <p:strVal val="visible"/>
                                      </p:to>
                                    </p:set>
                                    <p:anim calcmode="lin" valueType="num">
                                      <p:cBhvr additive="base">
                                        <p:cTn id="336" dur="500" fill="hold"/>
                                        <p:tgtEl>
                                          <p:spTgt spid="101"/>
                                        </p:tgtEl>
                                        <p:attrNameLst>
                                          <p:attrName>ppt_x</p:attrName>
                                        </p:attrNameLst>
                                      </p:cBhvr>
                                      <p:tavLst>
                                        <p:tav tm="0">
                                          <p:val>
                                            <p:strVal val="#ppt_x"/>
                                          </p:val>
                                        </p:tav>
                                        <p:tav tm="100000">
                                          <p:val>
                                            <p:strVal val="#ppt_x"/>
                                          </p:val>
                                        </p:tav>
                                      </p:tavLst>
                                    </p:anim>
                                    <p:anim calcmode="lin" valueType="num">
                                      <p:cBhvr additive="base">
                                        <p:cTn id="337" dur="500" fill="hold"/>
                                        <p:tgtEl>
                                          <p:spTgt spid="101"/>
                                        </p:tgtEl>
                                        <p:attrNameLst>
                                          <p:attrName>ppt_y</p:attrName>
                                        </p:attrNameLst>
                                      </p:cBhvr>
                                      <p:tavLst>
                                        <p:tav tm="0">
                                          <p:val>
                                            <p:strVal val="1+#ppt_h/2"/>
                                          </p:val>
                                        </p:tav>
                                        <p:tav tm="100000">
                                          <p:val>
                                            <p:strVal val="#ppt_y"/>
                                          </p:val>
                                        </p:tav>
                                      </p:tavLst>
                                    </p:anim>
                                  </p:childTnLst>
                                </p:cTn>
                              </p:par>
                              <p:par>
                                <p:cTn id="338" presetID="2" presetClass="entr" presetSubtype="4" fill="hold" grpId="0" nodeType="withEffect">
                                  <p:stCondLst>
                                    <p:cond delay="0"/>
                                  </p:stCondLst>
                                  <p:childTnLst>
                                    <p:set>
                                      <p:cBhvr>
                                        <p:cTn id="339" dur="1" fill="hold">
                                          <p:stCondLst>
                                            <p:cond delay="0"/>
                                          </p:stCondLst>
                                        </p:cTn>
                                        <p:tgtEl>
                                          <p:spTgt spid="102"/>
                                        </p:tgtEl>
                                        <p:attrNameLst>
                                          <p:attrName>style.visibility</p:attrName>
                                        </p:attrNameLst>
                                      </p:cBhvr>
                                      <p:to>
                                        <p:strVal val="visible"/>
                                      </p:to>
                                    </p:set>
                                    <p:anim calcmode="lin" valueType="num">
                                      <p:cBhvr additive="base">
                                        <p:cTn id="340" dur="500" fill="hold"/>
                                        <p:tgtEl>
                                          <p:spTgt spid="102"/>
                                        </p:tgtEl>
                                        <p:attrNameLst>
                                          <p:attrName>ppt_x</p:attrName>
                                        </p:attrNameLst>
                                      </p:cBhvr>
                                      <p:tavLst>
                                        <p:tav tm="0">
                                          <p:val>
                                            <p:strVal val="#ppt_x"/>
                                          </p:val>
                                        </p:tav>
                                        <p:tav tm="100000">
                                          <p:val>
                                            <p:strVal val="#ppt_x"/>
                                          </p:val>
                                        </p:tav>
                                      </p:tavLst>
                                    </p:anim>
                                    <p:anim calcmode="lin" valueType="num">
                                      <p:cBhvr additive="base">
                                        <p:cTn id="341" dur="500" fill="hold"/>
                                        <p:tgtEl>
                                          <p:spTgt spid="102"/>
                                        </p:tgtEl>
                                        <p:attrNameLst>
                                          <p:attrName>ppt_y</p:attrName>
                                        </p:attrNameLst>
                                      </p:cBhvr>
                                      <p:tavLst>
                                        <p:tav tm="0">
                                          <p:val>
                                            <p:strVal val="1+#ppt_h/2"/>
                                          </p:val>
                                        </p:tav>
                                        <p:tav tm="100000">
                                          <p:val>
                                            <p:strVal val="#ppt_y"/>
                                          </p:val>
                                        </p:tav>
                                      </p:tavLst>
                                    </p:anim>
                                  </p:childTnLst>
                                </p:cTn>
                              </p:par>
                              <p:par>
                                <p:cTn id="342" presetID="2" presetClass="entr" presetSubtype="4" fill="hold" grpId="0" nodeType="withEffect">
                                  <p:stCondLst>
                                    <p:cond delay="0"/>
                                  </p:stCondLst>
                                  <p:childTnLst>
                                    <p:set>
                                      <p:cBhvr>
                                        <p:cTn id="343" dur="1" fill="hold">
                                          <p:stCondLst>
                                            <p:cond delay="0"/>
                                          </p:stCondLst>
                                        </p:cTn>
                                        <p:tgtEl>
                                          <p:spTgt spid="103"/>
                                        </p:tgtEl>
                                        <p:attrNameLst>
                                          <p:attrName>style.visibility</p:attrName>
                                        </p:attrNameLst>
                                      </p:cBhvr>
                                      <p:to>
                                        <p:strVal val="visible"/>
                                      </p:to>
                                    </p:set>
                                    <p:anim calcmode="lin" valueType="num">
                                      <p:cBhvr additive="base">
                                        <p:cTn id="344" dur="500" fill="hold"/>
                                        <p:tgtEl>
                                          <p:spTgt spid="103"/>
                                        </p:tgtEl>
                                        <p:attrNameLst>
                                          <p:attrName>ppt_x</p:attrName>
                                        </p:attrNameLst>
                                      </p:cBhvr>
                                      <p:tavLst>
                                        <p:tav tm="0">
                                          <p:val>
                                            <p:strVal val="#ppt_x"/>
                                          </p:val>
                                        </p:tav>
                                        <p:tav tm="100000">
                                          <p:val>
                                            <p:strVal val="#ppt_x"/>
                                          </p:val>
                                        </p:tav>
                                      </p:tavLst>
                                    </p:anim>
                                    <p:anim calcmode="lin" valueType="num">
                                      <p:cBhvr additive="base">
                                        <p:cTn id="345" dur="500" fill="hold"/>
                                        <p:tgtEl>
                                          <p:spTgt spid="103"/>
                                        </p:tgtEl>
                                        <p:attrNameLst>
                                          <p:attrName>ppt_y</p:attrName>
                                        </p:attrNameLst>
                                      </p:cBhvr>
                                      <p:tavLst>
                                        <p:tav tm="0">
                                          <p:val>
                                            <p:strVal val="1+#ppt_h/2"/>
                                          </p:val>
                                        </p:tav>
                                        <p:tav tm="100000">
                                          <p:val>
                                            <p:strVal val="#ppt_y"/>
                                          </p:val>
                                        </p:tav>
                                      </p:tavLst>
                                    </p:anim>
                                  </p:childTnLst>
                                </p:cTn>
                              </p:par>
                              <p:par>
                                <p:cTn id="346" presetID="2" presetClass="entr" presetSubtype="4" fill="hold" grpId="0" nodeType="withEffect">
                                  <p:stCondLst>
                                    <p:cond delay="0"/>
                                  </p:stCondLst>
                                  <p:childTnLst>
                                    <p:set>
                                      <p:cBhvr>
                                        <p:cTn id="347" dur="1" fill="hold">
                                          <p:stCondLst>
                                            <p:cond delay="0"/>
                                          </p:stCondLst>
                                        </p:cTn>
                                        <p:tgtEl>
                                          <p:spTgt spid="104"/>
                                        </p:tgtEl>
                                        <p:attrNameLst>
                                          <p:attrName>style.visibility</p:attrName>
                                        </p:attrNameLst>
                                      </p:cBhvr>
                                      <p:to>
                                        <p:strVal val="visible"/>
                                      </p:to>
                                    </p:set>
                                    <p:anim calcmode="lin" valueType="num">
                                      <p:cBhvr additive="base">
                                        <p:cTn id="348" dur="500" fill="hold"/>
                                        <p:tgtEl>
                                          <p:spTgt spid="104"/>
                                        </p:tgtEl>
                                        <p:attrNameLst>
                                          <p:attrName>ppt_x</p:attrName>
                                        </p:attrNameLst>
                                      </p:cBhvr>
                                      <p:tavLst>
                                        <p:tav tm="0">
                                          <p:val>
                                            <p:strVal val="#ppt_x"/>
                                          </p:val>
                                        </p:tav>
                                        <p:tav tm="100000">
                                          <p:val>
                                            <p:strVal val="#ppt_x"/>
                                          </p:val>
                                        </p:tav>
                                      </p:tavLst>
                                    </p:anim>
                                    <p:anim calcmode="lin" valueType="num">
                                      <p:cBhvr additive="base">
                                        <p:cTn id="349" dur="500" fill="hold"/>
                                        <p:tgtEl>
                                          <p:spTgt spid="104"/>
                                        </p:tgtEl>
                                        <p:attrNameLst>
                                          <p:attrName>ppt_y</p:attrName>
                                        </p:attrNameLst>
                                      </p:cBhvr>
                                      <p:tavLst>
                                        <p:tav tm="0">
                                          <p:val>
                                            <p:strVal val="1+#ppt_h/2"/>
                                          </p:val>
                                        </p:tav>
                                        <p:tav tm="100000">
                                          <p:val>
                                            <p:strVal val="#ppt_y"/>
                                          </p:val>
                                        </p:tav>
                                      </p:tavLst>
                                    </p:anim>
                                  </p:childTnLst>
                                </p:cTn>
                              </p:par>
                              <p:par>
                                <p:cTn id="350" presetID="2" presetClass="entr" presetSubtype="4" fill="hold" grpId="0" nodeType="withEffect">
                                  <p:stCondLst>
                                    <p:cond delay="0"/>
                                  </p:stCondLst>
                                  <p:childTnLst>
                                    <p:set>
                                      <p:cBhvr>
                                        <p:cTn id="351" dur="1" fill="hold">
                                          <p:stCondLst>
                                            <p:cond delay="0"/>
                                          </p:stCondLst>
                                        </p:cTn>
                                        <p:tgtEl>
                                          <p:spTgt spid="105"/>
                                        </p:tgtEl>
                                        <p:attrNameLst>
                                          <p:attrName>style.visibility</p:attrName>
                                        </p:attrNameLst>
                                      </p:cBhvr>
                                      <p:to>
                                        <p:strVal val="visible"/>
                                      </p:to>
                                    </p:set>
                                    <p:anim calcmode="lin" valueType="num">
                                      <p:cBhvr additive="base">
                                        <p:cTn id="352" dur="500" fill="hold"/>
                                        <p:tgtEl>
                                          <p:spTgt spid="105"/>
                                        </p:tgtEl>
                                        <p:attrNameLst>
                                          <p:attrName>ppt_x</p:attrName>
                                        </p:attrNameLst>
                                      </p:cBhvr>
                                      <p:tavLst>
                                        <p:tav tm="0">
                                          <p:val>
                                            <p:strVal val="#ppt_x"/>
                                          </p:val>
                                        </p:tav>
                                        <p:tav tm="100000">
                                          <p:val>
                                            <p:strVal val="#ppt_x"/>
                                          </p:val>
                                        </p:tav>
                                      </p:tavLst>
                                    </p:anim>
                                    <p:anim calcmode="lin" valueType="num">
                                      <p:cBhvr additive="base">
                                        <p:cTn id="353" dur="500" fill="hold"/>
                                        <p:tgtEl>
                                          <p:spTgt spid="105"/>
                                        </p:tgtEl>
                                        <p:attrNameLst>
                                          <p:attrName>ppt_y</p:attrName>
                                        </p:attrNameLst>
                                      </p:cBhvr>
                                      <p:tavLst>
                                        <p:tav tm="0">
                                          <p:val>
                                            <p:strVal val="1+#ppt_h/2"/>
                                          </p:val>
                                        </p:tav>
                                        <p:tav tm="100000">
                                          <p:val>
                                            <p:strVal val="#ppt_y"/>
                                          </p:val>
                                        </p:tav>
                                      </p:tavLst>
                                    </p:anim>
                                  </p:childTnLst>
                                </p:cTn>
                              </p:par>
                            </p:childTnLst>
                          </p:cTn>
                        </p:par>
                        <p:par>
                          <p:cTn id="354" fill="hold">
                            <p:stCondLst>
                              <p:cond delay="2500"/>
                            </p:stCondLst>
                            <p:childTnLst>
                              <p:par>
                                <p:cTn id="355" presetID="47" presetClass="entr" presetSubtype="0" fill="hold" grpId="0" nodeType="afterEffect">
                                  <p:stCondLst>
                                    <p:cond delay="0"/>
                                  </p:stCondLst>
                                  <p:childTnLst>
                                    <p:set>
                                      <p:cBhvr>
                                        <p:cTn id="356" dur="1" fill="hold">
                                          <p:stCondLst>
                                            <p:cond delay="0"/>
                                          </p:stCondLst>
                                        </p:cTn>
                                        <p:tgtEl>
                                          <p:spTgt spid="106"/>
                                        </p:tgtEl>
                                        <p:attrNameLst>
                                          <p:attrName>style.visibility</p:attrName>
                                        </p:attrNameLst>
                                      </p:cBhvr>
                                      <p:to>
                                        <p:strVal val="visible"/>
                                      </p:to>
                                    </p:set>
                                    <p:animEffect transition="in" filter="fade">
                                      <p:cBhvr>
                                        <p:cTn id="357" dur="1000"/>
                                        <p:tgtEl>
                                          <p:spTgt spid="106"/>
                                        </p:tgtEl>
                                      </p:cBhvr>
                                    </p:animEffect>
                                    <p:anim calcmode="lin" valueType="num">
                                      <p:cBhvr>
                                        <p:cTn id="358" dur="1000" fill="hold"/>
                                        <p:tgtEl>
                                          <p:spTgt spid="106"/>
                                        </p:tgtEl>
                                        <p:attrNameLst>
                                          <p:attrName>ppt_x</p:attrName>
                                        </p:attrNameLst>
                                      </p:cBhvr>
                                      <p:tavLst>
                                        <p:tav tm="0">
                                          <p:val>
                                            <p:strVal val="#ppt_x"/>
                                          </p:val>
                                        </p:tav>
                                        <p:tav tm="100000">
                                          <p:val>
                                            <p:strVal val="#ppt_x"/>
                                          </p:val>
                                        </p:tav>
                                      </p:tavLst>
                                    </p:anim>
                                    <p:anim calcmode="lin" valueType="num">
                                      <p:cBhvr>
                                        <p:cTn id="359" dur="1000" fill="hold"/>
                                        <p:tgtEl>
                                          <p:spTgt spid="106"/>
                                        </p:tgtEl>
                                        <p:attrNameLst>
                                          <p:attrName>ppt_y</p:attrName>
                                        </p:attrNameLst>
                                      </p:cBhvr>
                                      <p:tavLst>
                                        <p:tav tm="0">
                                          <p:val>
                                            <p:strVal val="#ppt_y-.1"/>
                                          </p:val>
                                        </p:tav>
                                        <p:tav tm="100000">
                                          <p:val>
                                            <p:strVal val="#ppt_y"/>
                                          </p:val>
                                        </p:tav>
                                      </p:tavLst>
                                    </p:anim>
                                  </p:childTnLst>
                                </p:cTn>
                              </p:par>
                            </p:childTnLst>
                          </p:cTn>
                        </p:par>
                        <p:par>
                          <p:cTn id="360" fill="hold">
                            <p:stCondLst>
                              <p:cond delay="3500"/>
                            </p:stCondLst>
                            <p:childTnLst>
                              <p:par>
                                <p:cTn id="361" presetID="22" presetClass="entr" presetSubtype="8" fill="hold" nodeType="afterEffect">
                                  <p:stCondLst>
                                    <p:cond delay="0"/>
                                  </p:stCondLst>
                                  <p:childTnLst>
                                    <p:set>
                                      <p:cBhvr>
                                        <p:cTn id="362" dur="1" fill="hold">
                                          <p:stCondLst>
                                            <p:cond delay="0"/>
                                          </p:stCondLst>
                                        </p:cTn>
                                        <p:tgtEl>
                                          <p:spTgt spid="107"/>
                                        </p:tgtEl>
                                        <p:attrNameLst>
                                          <p:attrName>style.visibility</p:attrName>
                                        </p:attrNameLst>
                                      </p:cBhvr>
                                      <p:to>
                                        <p:strVal val="visible"/>
                                      </p:to>
                                    </p:set>
                                    <p:animEffect transition="in" filter="wipe(left)">
                                      <p:cBhvr>
                                        <p:cTn id="363" dur="500"/>
                                        <p:tgtEl>
                                          <p:spTgt spid="107"/>
                                        </p:tgtEl>
                                      </p:cBhvr>
                                    </p:animEffect>
                                  </p:childTnLst>
                                </p:cTn>
                              </p:par>
                            </p:childTnLst>
                          </p:cTn>
                        </p:par>
                        <p:par>
                          <p:cTn id="364" fill="hold">
                            <p:stCondLst>
                              <p:cond delay="4000"/>
                            </p:stCondLst>
                            <p:childTnLst>
                              <p:par>
                                <p:cTn id="365" presetID="22" presetClass="entr" presetSubtype="8" fill="hold" grpId="0" nodeType="afterEffect">
                                  <p:stCondLst>
                                    <p:cond delay="0"/>
                                  </p:stCondLst>
                                  <p:childTnLst>
                                    <p:set>
                                      <p:cBhvr>
                                        <p:cTn id="366" dur="1" fill="hold">
                                          <p:stCondLst>
                                            <p:cond delay="0"/>
                                          </p:stCondLst>
                                        </p:cTn>
                                        <p:tgtEl>
                                          <p:spTgt spid="108"/>
                                        </p:tgtEl>
                                        <p:attrNameLst>
                                          <p:attrName>style.visibility</p:attrName>
                                        </p:attrNameLst>
                                      </p:cBhvr>
                                      <p:to>
                                        <p:strVal val="visible"/>
                                      </p:to>
                                    </p:set>
                                    <p:animEffect transition="in" filter="wipe(left)">
                                      <p:cBhvr>
                                        <p:cTn id="367" dur="500"/>
                                        <p:tgtEl>
                                          <p:spTgt spid="108"/>
                                        </p:tgtEl>
                                      </p:cBhvr>
                                    </p:animEffect>
                                  </p:childTnLst>
                                </p:cTn>
                              </p:par>
                              <p:par>
                                <p:cTn id="368" presetID="22" presetClass="entr" presetSubtype="8" fill="hold" grpId="0" nodeType="withEffect">
                                  <p:stCondLst>
                                    <p:cond delay="0"/>
                                  </p:stCondLst>
                                  <p:childTnLst>
                                    <p:set>
                                      <p:cBhvr>
                                        <p:cTn id="369" dur="1" fill="hold">
                                          <p:stCondLst>
                                            <p:cond delay="0"/>
                                          </p:stCondLst>
                                        </p:cTn>
                                        <p:tgtEl>
                                          <p:spTgt spid="109"/>
                                        </p:tgtEl>
                                        <p:attrNameLst>
                                          <p:attrName>style.visibility</p:attrName>
                                        </p:attrNameLst>
                                      </p:cBhvr>
                                      <p:to>
                                        <p:strVal val="visible"/>
                                      </p:to>
                                    </p:set>
                                    <p:animEffect transition="in" filter="wipe(left)">
                                      <p:cBhvr>
                                        <p:cTn id="370" dur="500"/>
                                        <p:tgtEl>
                                          <p:spTgt spid="109"/>
                                        </p:tgtEl>
                                      </p:cBhvr>
                                    </p:animEffect>
                                  </p:childTnLst>
                                </p:cTn>
                              </p:par>
                            </p:childTnLst>
                          </p:cTn>
                        </p:par>
                        <p:par>
                          <p:cTn id="371" fill="hold">
                            <p:stCondLst>
                              <p:cond delay="4500"/>
                            </p:stCondLst>
                            <p:childTnLst>
                              <p:par>
                                <p:cTn id="372" presetID="47" presetClass="entr" presetSubtype="0" fill="hold" grpId="0" nodeType="afterEffect">
                                  <p:stCondLst>
                                    <p:cond delay="0"/>
                                  </p:stCondLst>
                                  <p:childTnLst>
                                    <p:set>
                                      <p:cBhvr>
                                        <p:cTn id="373" dur="1" fill="hold">
                                          <p:stCondLst>
                                            <p:cond delay="0"/>
                                          </p:stCondLst>
                                        </p:cTn>
                                        <p:tgtEl>
                                          <p:spTgt spid="110"/>
                                        </p:tgtEl>
                                        <p:attrNameLst>
                                          <p:attrName>style.visibility</p:attrName>
                                        </p:attrNameLst>
                                      </p:cBhvr>
                                      <p:to>
                                        <p:strVal val="visible"/>
                                      </p:to>
                                    </p:set>
                                    <p:animEffect transition="in" filter="fade">
                                      <p:cBhvr>
                                        <p:cTn id="374" dur="1000"/>
                                        <p:tgtEl>
                                          <p:spTgt spid="110"/>
                                        </p:tgtEl>
                                      </p:cBhvr>
                                    </p:animEffect>
                                    <p:anim calcmode="lin" valueType="num">
                                      <p:cBhvr>
                                        <p:cTn id="375" dur="1000" fill="hold"/>
                                        <p:tgtEl>
                                          <p:spTgt spid="110"/>
                                        </p:tgtEl>
                                        <p:attrNameLst>
                                          <p:attrName>ppt_x</p:attrName>
                                        </p:attrNameLst>
                                      </p:cBhvr>
                                      <p:tavLst>
                                        <p:tav tm="0">
                                          <p:val>
                                            <p:strVal val="#ppt_x"/>
                                          </p:val>
                                        </p:tav>
                                        <p:tav tm="100000">
                                          <p:val>
                                            <p:strVal val="#ppt_x"/>
                                          </p:val>
                                        </p:tav>
                                      </p:tavLst>
                                    </p:anim>
                                    <p:anim calcmode="lin" valueType="num">
                                      <p:cBhvr>
                                        <p:cTn id="376" dur="1000" fill="hold"/>
                                        <p:tgtEl>
                                          <p:spTgt spid="110"/>
                                        </p:tgtEl>
                                        <p:attrNameLst>
                                          <p:attrName>ppt_y</p:attrName>
                                        </p:attrNameLst>
                                      </p:cBhvr>
                                      <p:tavLst>
                                        <p:tav tm="0">
                                          <p:val>
                                            <p:strVal val="#ppt_y-.1"/>
                                          </p:val>
                                        </p:tav>
                                        <p:tav tm="100000">
                                          <p:val>
                                            <p:strVal val="#ppt_y"/>
                                          </p:val>
                                        </p:tav>
                                      </p:tavLst>
                                    </p:anim>
                                  </p:childTnLst>
                                </p:cTn>
                              </p:par>
                            </p:childTnLst>
                          </p:cTn>
                        </p:par>
                        <p:par>
                          <p:cTn id="377" fill="hold">
                            <p:stCondLst>
                              <p:cond delay="5500"/>
                            </p:stCondLst>
                            <p:childTnLst>
                              <p:par>
                                <p:cTn id="378" presetID="22" presetClass="entr" presetSubtype="8" fill="hold" nodeType="afterEffect">
                                  <p:stCondLst>
                                    <p:cond delay="0"/>
                                  </p:stCondLst>
                                  <p:childTnLst>
                                    <p:set>
                                      <p:cBhvr>
                                        <p:cTn id="379" dur="1" fill="hold">
                                          <p:stCondLst>
                                            <p:cond delay="0"/>
                                          </p:stCondLst>
                                        </p:cTn>
                                        <p:tgtEl>
                                          <p:spTgt spid="111"/>
                                        </p:tgtEl>
                                        <p:attrNameLst>
                                          <p:attrName>style.visibility</p:attrName>
                                        </p:attrNameLst>
                                      </p:cBhvr>
                                      <p:to>
                                        <p:strVal val="visible"/>
                                      </p:to>
                                    </p:set>
                                    <p:animEffect transition="in" filter="wipe(left)">
                                      <p:cBhvr>
                                        <p:cTn id="380" dur="500"/>
                                        <p:tgtEl>
                                          <p:spTgt spid="111"/>
                                        </p:tgtEl>
                                      </p:cBhvr>
                                    </p:animEffect>
                                  </p:childTnLst>
                                </p:cTn>
                              </p:par>
                            </p:childTnLst>
                          </p:cTn>
                        </p:par>
                        <p:par>
                          <p:cTn id="381" fill="hold">
                            <p:stCondLst>
                              <p:cond delay="6000"/>
                            </p:stCondLst>
                            <p:childTnLst>
                              <p:par>
                                <p:cTn id="382" presetID="22" presetClass="entr" presetSubtype="8" fill="hold" grpId="0" nodeType="afterEffect">
                                  <p:stCondLst>
                                    <p:cond delay="0"/>
                                  </p:stCondLst>
                                  <p:childTnLst>
                                    <p:set>
                                      <p:cBhvr>
                                        <p:cTn id="383" dur="1" fill="hold">
                                          <p:stCondLst>
                                            <p:cond delay="0"/>
                                          </p:stCondLst>
                                        </p:cTn>
                                        <p:tgtEl>
                                          <p:spTgt spid="112"/>
                                        </p:tgtEl>
                                        <p:attrNameLst>
                                          <p:attrName>style.visibility</p:attrName>
                                        </p:attrNameLst>
                                      </p:cBhvr>
                                      <p:to>
                                        <p:strVal val="visible"/>
                                      </p:to>
                                    </p:set>
                                    <p:animEffect transition="in" filter="wipe(left)">
                                      <p:cBhvr>
                                        <p:cTn id="384" dur="500"/>
                                        <p:tgtEl>
                                          <p:spTgt spid="112"/>
                                        </p:tgtEl>
                                      </p:cBhvr>
                                    </p:animEffect>
                                  </p:childTnLst>
                                </p:cTn>
                              </p:par>
                              <p:par>
                                <p:cTn id="385" presetID="22" presetClass="entr" presetSubtype="8" fill="hold" grpId="0" nodeType="withEffect">
                                  <p:stCondLst>
                                    <p:cond delay="0"/>
                                  </p:stCondLst>
                                  <p:childTnLst>
                                    <p:set>
                                      <p:cBhvr>
                                        <p:cTn id="386" dur="1" fill="hold">
                                          <p:stCondLst>
                                            <p:cond delay="0"/>
                                          </p:stCondLst>
                                        </p:cTn>
                                        <p:tgtEl>
                                          <p:spTgt spid="113"/>
                                        </p:tgtEl>
                                        <p:attrNameLst>
                                          <p:attrName>style.visibility</p:attrName>
                                        </p:attrNameLst>
                                      </p:cBhvr>
                                      <p:to>
                                        <p:strVal val="visible"/>
                                      </p:to>
                                    </p:set>
                                    <p:animEffect transition="in" filter="wipe(left)">
                                      <p:cBhvr>
                                        <p:cTn id="387" dur="500"/>
                                        <p:tgtEl>
                                          <p:spTgt spid="113"/>
                                        </p:tgtEl>
                                      </p:cBhvr>
                                    </p:animEffect>
                                  </p:childTnLst>
                                </p:cTn>
                              </p:par>
                            </p:childTnLst>
                          </p:cTn>
                        </p:par>
                        <p:par>
                          <p:cTn id="388" fill="hold">
                            <p:stCondLst>
                              <p:cond delay="6500"/>
                            </p:stCondLst>
                            <p:childTnLst>
                              <p:par>
                                <p:cTn id="389" presetID="47" presetClass="entr" presetSubtype="0" fill="hold" grpId="0" nodeType="afterEffect">
                                  <p:stCondLst>
                                    <p:cond delay="0"/>
                                  </p:stCondLst>
                                  <p:childTnLst>
                                    <p:set>
                                      <p:cBhvr>
                                        <p:cTn id="390" dur="1" fill="hold">
                                          <p:stCondLst>
                                            <p:cond delay="0"/>
                                          </p:stCondLst>
                                        </p:cTn>
                                        <p:tgtEl>
                                          <p:spTgt spid="114"/>
                                        </p:tgtEl>
                                        <p:attrNameLst>
                                          <p:attrName>style.visibility</p:attrName>
                                        </p:attrNameLst>
                                      </p:cBhvr>
                                      <p:to>
                                        <p:strVal val="visible"/>
                                      </p:to>
                                    </p:set>
                                    <p:animEffect transition="in" filter="fade">
                                      <p:cBhvr>
                                        <p:cTn id="391" dur="1000"/>
                                        <p:tgtEl>
                                          <p:spTgt spid="114"/>
                                        </p:tgtEl>
                                      </p:cBhvr>
                                    </p:animEffect>
                                    <p:anim calcmode="lin" valueType="num">
                                      <p:cBhvr>
                                        <p:cTn id="392" dur="1000" fill="hold"/>
                                        <p:tgtEl>
                                          <p:spTgt spid="114"/>
                                        </p:tgtEl>
                                        <p:attrNameLst>
                                          <p:attrName>ppt_x</p:attrName>
                                        </p:attrNameLst>
                                      </p:cBhvr>
                                      <p:tavLst>
                                        <p:tav tm="0">
                                          <p:val>
                                            <p:strVal val="#ppt_x"/>
                                          </p:val>
                                        </p:tav>
                                        <p:tav tm="100000">
                                          <p:val>
                                            <p:strVal val="#ppt_x"/>
                                          </p:val>
                                        </p:tav>
                                      </p:tavLst>
                                    </p:anim>
                                    <p:anim calcmode="lin" valueType="num">
                                      <p:cBhvr>
                                        <p:cTn id="393" dur="1000" fill="hold"/>
                                        <p:tgtEl>
                                          <p:spTgt spid="114"/>
                                        </p:tgtEl>
                                        <p:attrNameLst>
                                          <p:attrName>ppt_y</p:attrName>
                                        </p:attrNameLst>
                                      </p:cBhvr>
                                      <p:tavLst>
                                        <p:tav tm="0">
                                          <p:val>
                                            <p:strVal val="#ppt_y-.1"/>
                                          </p:val>
                                        </p:tav>
                                        <p:tav tm="100000">
                                          <p:val>
                                            <p:strVal val="#ppt_y"/>
                                          </p:val>
                                        </p:tav>
                                      </p:tavLst>
                                    </p:anim>
                                  </p:childTnLst>
                                </p:cTn>
                              </p:par>
                            </p:childTnLst>
                          </p:cTn>
                        </p:par>
                        <p:par>
                          <p:cTn id="394" fill="hold">
                            <p:stCondLst>
                              <p:cond delay="7500"/>
                            </p:stCondLst>
                            <p:childTnLst>
                              <p:par>
                                <p:cTn id="395" presetID="22" presetClass="entr" presetSubtype="8" fill="hold" nodeType="afterEffect">
                                  <p:stCondLst>
                                    <p:cond delay="0"/>
                                  </p:stCondLst>
                                  <p:childTnLst>
                                    <p:set>
                                      <p:cBhvr>
                                        <p:cTn id="396" dur="1" fill="hold">
                                          <p:stCondLst>
                                            <p:cond delay="0"/>
                                          </p:stCondLst>
                                        </p:cTn>
                                        <p:tgtEl>
                                          <p:spTgt spid="115"/>
                                        </p:tgtEl>
                                        <p:attrNameLst>
                                          <p:attrName>style.visibility</p:attrName>
                                        </p:attrNameLst>
                                      </p:cBhvr>
                                      <p:to>
                                        <p:strVal val="visible"/>
                                      </p:to>
                                    </p:set>
                                    <p:animEffect transition="in" filter="wipe(left)">
                                      <p:cBhvr>
                                        <p:cTn id="397" dur="500"/>
                                        <p:tgtEl>
                                          <p:spTgt spid="115"/>
                                        </p:tgtEl>
                                      </p:cBhvr>
                                    </p:animEffect>
                                  </p:childTnLst>
                                </p:cTn>
                              </p:par>
                            </p:childTnLst>
                          </p:cTn>
                        </p:par>
                        <p:par>
                          <p:cTn id="398" fill="hold">
                            <p:stCondLst>
                              <p:cond delay="8000"/>
                            </p:stCondLst>
                            <p:childTnLst>
                              <p:par>
                                <p:cTn id="399" presetID="22" presetClass="entr" presetSubtype="8" fill="hold" grpId="0" nodeType="afterEffect">
                                  <p:stCondLst>
                                    <p:cond delay="0"/>
                                  </p:stCondLst>
                                  <p:childTnLst>
                                    <p:set>
                                      <p:cBhvr>
                                        <p:cTn id="400" dur="1" fill="hold">
                                          <p:stCondLst>
                                            <p:cond delay="0"/>
                                          </p:stCondLst>
                                        </p:cTn>
                                        <p:tgtEl>
                                          <p:spTgt spid="116"/>
                                        </p:tgtEl>
                                        <p:attrNameLst>
                                          <p:attrName>style.visibility</p:attrName>
                                        </p:attrNameLst>
                                      </p:cBhvr>
                                      <p:to>
                                        <p:strVal val="visible"/>
                                      </p:to>
                                    </p:set>
                                    <p:animEffect transition="in" filter="wipe(left)">
                                      <p:cBhvr>
                                        <p:cTn id="401" dur="500"/>
                                        <p:tgtEl>
                                          <p:spTgt spid="116"/>
                                        </p:tgtEl>
                                      </p:cBhvr>
                                    </p:animEffect>
                                  </p:childTnLst>
                                </p:cTn>
                              </p:par>
                              <p:par>
                                <p:cTn id="402" presetID="22" presetClass="entr" presetSubtype="8" fill="hold" grpId="0" nodeType="withEffect">
                                  <p:stCondLst>
                                    <p:cond delay="0"/>
                                  </p:stCondLst>
                                  <p:childTnLst>
                                    <p:set>
                                      <p:cBhvr>
                                        <p:cTn id="403" dur="1" fill="hold">
                                          <p:stCondLst>
                                            <p:cond delay="0"/>
                                          </p:stCondLst>
                                        </p:cTn>
                                        <p:tgtEl>
                                          <p:spTgt spid="117"/>
                                        </p:tgtEl>
                                        <p:attrNameLst>
                                          <p:attrName>style.visibility</p:attrName>
                                        </p:attrNameLst>
                                      </p:cBhvr>
                                      <p:to>
                                        <p:strVal val="visible"/>
                                      </p:to>
                                    </p:set>
                                    <p:animEffect transition="in" filter="wipe(left)">
                                      <p:cBhvr>
                                        <p:cTn id="40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7" grpId="0" animBg="1"/>
      <p:bldP spid="48" grpId="0" animBg="1"/>
      <p:bldP spid="49" grpId="0" animBg="1"/>
      <p:bldP spid="50" grpId="0" animBg="1"/>
      <p:bldP spid="51" grpId="0" animBg="1"/>
      <p:bldP spid="52" grpId="0" animBg="1"/>
      <p:bldP spid="53" grpId="0" animBg="1"/>
      <p:bldP spid="54" grpId="0" animBg="1"/>
      <p:bldP spid="55"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8" grpId="0"/>
      <p:bldP spid="109" grpId="0"/>
      <p:bldP spid="110" grpId="0" animBg="1"/>
      <p:bldP spid="112" grpId="0"/>
      <p:bldP spid="113" grpId="0"/>
      <p:bldP spid="114" grpId="0" animBg="1"/>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1548452" y="2463767"/>
            <a:ext cx="1863481" cy="1863481"/>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solidFill>
            </a:endParaRPr>
          </a:p>
        </p:txBody>
      </p:sp>
      <p:sp>
        <p:nvSpPr>
          <p:cNvPr id="7" name="椭圆 6"/>
          <p:cNvSpPr/>
          <p:nvPr/>
        </p:nvSpPr>
        <p:spPr>
          <a:xfrm>
            <a:off x="3762121" y="1059976"/>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solidFill>
                  <a:schemeClr val="bg1"/>
                </a:solidFill>
                <a:latin typeface="Impact MT Std" pitchFamily="34" charset="0"/>
                <a:ea typeface="微软雅黑" pitchFamily="34" charset="-122"/>
              </a:rPr>
              <a:t>1</a:t>
            </a:r>
            <a:endParaRPr lang="zh-CN" altLang="en-US" sz="1012" dirty="0">
              <a:solidFill>
                <a:schemeClr val="bg1"/>
              </a:solidFill>
              <a:latin typeface="Impact MT Std" pitchFamily="34" charset="0"/>
              <a:ea typeface="微软雅黑" pitchFamily="34" charset="-122"/>
            </a:endParaRPr>
          </a:p>
        </p:txBody>
      </p:sp>
      <p:cxnSp>
        <p:nvCxnSpPr>
          <p:cNvPr id="8" name="直接连接符 7"/>
          <p:cNvCxnSpPr/>
          <p:nvPr/>
        </p:nvCxnSpPr>
        <p:spPr>
          <a:xfrm>
            <a:off x="4194862" y="1288540"/>
            <a:ext cx="755083" cy="0"/>
          </a:xfrm>
          <a:prstGeom prst="line">
            <a:avLst/>
          </a:prstGeom>
          <a:ln w="6350">
            <a:solidFill>
              <a:schemeClr val="bg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22"/>
          <p:cNvSpPr txBox="1"/>
          <p:nvPr/>
        </p:nvSpPr>
        <p:spPr>
          <a:xfrm>
            <a:off x="1727741" y="3240442"/>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1800" b="1" dirty="0" smtClean="0">
                <a:solidFill>
                  <a:schemeClr val="bg1"/>
                </a:solidFill>
              </a:rPr>
              <a:t>单击添加标题</a:t>
            </a:r>
            <a:endParaRPr lang="en-US" altLang="zh-CN" sz="1800" b="1" dirty="0">
              <a:solidFill>
                <a:schemeClr val="bg1"/>
              </a:solidFill>
            </a:endParaRPr>
          </a:p>
        </p:txBody>
      </p:sp>
      <p:sp>
        <p:nvSpPr>
          <p:cNvPr id="10" name="椭圆 9"/>
          <p:cNvSpPr/>
          <p:nvPr/>
        </p:nvSpPr>
        <p:spPr>
          <a:xfrm>
            <a:off x="1548452" y="951992"/>
            <a:ext cx="1863481" cy="186348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solidFill>
            </a:endParaRPr>
          </a:p>
        </p:txBody>
      </p:sp>
      <p:sp>
        <p:nvSpPr>
          <p:cNvPr id="11" name="KSO_Shape"/>
          <p:cNvSpPr>
            <a:spLocks/>
          </p:cNvSpPr>
          <p:nvPr/>
        </p:nvSpPr>
        <p:spPr bwMode="auto">
          <a:xfrm>
            <a:off x="1851912" y="1483073"/>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012">
              <a:solidFill>
                <a:schemeClr val="bg1"/>
              </a:solidFill>
              <a:ea typeface="宋体" panose="02010600030101010101" pitchFamily="2" charset="-122"/>
            </a:endParaRPr>
          </a:p>
        </p:txBody>
      </p:sp>
      <p:sp>
        <p:nvSpPr>
          <p:cNvPr id="12" name="标题 11"/>
          <p:cNvSpPr txBox="1">
            <a:spLocks/>
          </p:cNvSpPr>
          <p:nvPr/>
        </p:nvSpPr>
        <p:spPr>
          <a:xfrm>
            <a:off x="4966816" y="112314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3762122" y="1599896"/>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solidFill>
                  <a:schemeClr val="bg1"/>
                </a:solidFill>
                <a:latin typeface="Impact MT Std" pitchFamily="34" charset="0"/>
                <a:ea typeface="微软雅黑" pitchFamily="34" charset="-122"/>
              </a:rPr>
              <a:t>2</a:t>
            </a:r>
            <a:endParaRPr lang="zh-CN" altLang="en-US" sz="1012" dirty="0">
              <a:solidFill>
                <a:schemeClr val="bg1"/>
              </a:solidFill>
              <a:latin typeface="Impact MT Std" pitchFamily="34" charset="0"/>
              <a:ea typeface="微软雅黑" pitchFamily="34" charset="-122"/>
            </a:endParaRPr>
          </a:p>
        </p:txBody>
      </p:sp>
      <p:cxnSp>
        <p:nvCxnSpPr>
          <p:cNvPr id="14" name="直接连接符 13"/>
          <p:cNvCxnSpPr/>
          <p:nvPr/>
        </p:nvCxnSpPr>
        <p:spPr>
          <a:xfrm>
            <a:off x="4194863" y="1828460"/>
            <a:ext cx="755083" cy="0"/>
          </a:xfrm>
          <a:prstGeom prst="line">
            <a:avLst/>
          </a:prstGeom>
          <a:ln w="6350">
            <a:solidFill>
              <a:schemeClr val="bg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标题 11"/>
          <p:cNvSpPr txBox="1">
            <a:spLocks/>
          </p:cNvSpPr>
          <p:nvPr/>
        </p:nvSpPr>
        <p:spPr>
          <a:xfrm>
            <a:off x="4966817" y="1663062"/>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3762122" y="2152412"/>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solidFill>
                  <a:schemeClr val="bg1"/>
                </a:solidFill>
                <a:latin typeface="Impact MT Std" pitchFamily="34" charset="0"/>
                <a:ea typeface="微软雅黑" pitchFamily="34" charset="-122"/>
              </a:rPr>
              <a:t>3</a:t>
            </a:r>
            <a:endParaRPr lang="zh-CN" altLang="en-US" sz="1012" dirty="0">
              <a:solidFill>
                <a:schemeClr val="bg1"/>
              </a:solidFill>
              <a:latin typeface="Impact MT Std" pitchFamily="34" charset="0"/>
              <a:ea typeface="微软雅黑" pitchFamily="34" charset="-122"/>
            </a:endParaRPr>
          </a:p>
        </p:txBody>
      </p:sp>
      <p:cxnSp>
        <p:nvCxnSpPr>
          <p:cNvPr id="17" name="直接连接符 16"/>
          <p:cNvCxnSpPr/>
          <p:nvPr/>
        </p:nvCxnSpPr>
        <p:spPr>
          <a:xfrm>
            <a:off x="4194863" y="2380976"/>
            <a:ext cx="755083" cy="0"/>
          </a:xfrm>
          <a:prstGeom prst="line">
            <a:avLst/>
          </a:prstGeom>
          <a:ln w="6350">
            <a:solidFill>
              <a:schemeClr val="bg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标题 11"/>
          <p:cNvSpPr txBox="1">
            <a:spLocks/>
          </p:cNvSpPr>
          <p:nvPr/>
        </p:nvSpPr>
        <p:spPr>
          <a:xfrm>
            <a:off x="4966817" y="2215578"/>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3762122" y="2692331"/>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solidFill>
                  <a:schemeClr val="bg1"/>
                </a:solidFill>
                <a:latin typeface="Impact MT Std" pitchFamily="34" charset="0"/>
                <a:ea typeface="微软雅黑" pitchFamily="34" charset="-122"/>
              </a:rPr>
              <a:t>4</a:t>
            </a:r>
            <a:endParaRPr lang="zh-CN" altLang="en-US" sz="1012" dirty="0">
              <a:solidFill>
                <a:schemeClr val="bg1"/>
              </a:solidFill>
              <a:latin typeface="Impact MT Std" pitchFamily="34" charset="0"/>
              <a:ea typeface="微软雅黑" pitchFamily="34" charset="-122"/>
            </a:endParaRPr>
          </a:p>
        </p:txBody>
      </p:sp>
      <p:cxnSp>
        <p:nvCxnSpPr>
          <p:cNvPr id="20" name="直接连接符 19"/>
          <p:cNvCxnSpPr/>
          <p:nvPr/>
        </p:nvCxnSpPr>
        <p:spPr>
          <a:xfrm>
            <a:off x="4194863" y="2920895"/>
            <a:ext cx="755083" cy="0"/>
          </a:xfrm>
          <a:prstGeom prst="line">
            <a:avLst/>
          </a:prstGeom>
          <a:ln w="6350">
            <a:solidFill>
              <a:schemeClr val="bg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a:spLocks/>
          </p:cNvSpPr>
          <p:nvPr/>
        </p:nvSpPr>
        <p:spPr>
          <a:xfrm>
            <a:off x="4966818" y="275549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3762122" y="3232250"/>
            <a:ext cx="432354" cy="432476"/>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solidFill>
                  <a:schemeClr val="bg1"/>
                </a:solidFill>
                <a:latin typeface="Impact MT Std" pitchFamily="34" charset="0"/>
                <a:ea typeface="微软雅黑" pitchFamily="34" charset="-122"/>
              </a:rPr>
              <a:t>5</a:t>
            </a:r>
            <a:endParaRPr lang="zh-CN" altLang="en-US" sz="1012" dirty="0">
              <a:solidFill>
                <a:schemeClr val="bg1"/>
              </a:solidFill>
              <a:latin typeface="Impact MT Std" pitchFamily="34" charset="0"/>
              <a:ea typeface="微软雅黑" pitchFamily="34" charset="-122"/>
            </a:endParaRPr>
          </a:p>
        </p:txBody>
      </p:sp>
      <p:cxnSp>
        <p:nvCxnSpPr>
          <p:cNvPr id="23" name="直接连接符 22"/>
          <p:cNvCxnSpPr/>
          <p:nvPr/>
        </p:nvCxnSpPr>
        <p:spPr>
          <a:xfrm>
            <a:off x="4194863" y="3460814"/>
            <a:ext cx="755083" cy="0"/>
          </a:xfrm>
          <a:prstGeom prst="line">
            <a:avLst/>
          </a:prstGeom>
          <a:ln w="6350">
            <a:solidFill>
              <a:schemeClr val="bg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标题 11"/>
          <p:cNvSpPr txBox="1">
            <a:spLocks/>
          </p:cNvSpPr>
          <p:nvPr/>
        </p:nvSpPr>
        <p:spPr>
          <a:xfrm>
            <a:off x="4966817" y="3295417"/>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3762122" y="3772170"/>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solidFill>
                  <a:schemeClr val="bg1"/>
                </a:solidFill>
                <a:latin typeface="Impact MT Std" pitchFamily="34" charset="0"/>
                <a:ea typeface="微软雅黑" pitchFamily="34" charset="-122"/>
              </a:rPr>
              <a:t>6</a:t>
            </a:r>
            <a:endParaRPr lang="zh-CN" altLang="en-US" sz="1012" dirty="0">
              <a:solidFill>
                <a:schemeClr val="bg1"/>
              </a:solidFill>
              <a:latin typeface="Impact MT Std" pitchFamily="34" charset="0"/>
              <a:ea typeface="微软雅黑" pitchFamily="34" charset="-122"/>
            </a:endParaRPr>
          </a:p>
        </p:txBody>
      </p:sp>
      <p:cxnSp>
        <p:nvCxnSpPr>
          <p:cNvPr id="26" name="直接连接符 25"/>
          <p:cNvCxnSpPr/>
          <p:nvPr/>
        </p:nvCxnSpPr>
        <p:spPr>
          <a:xfrm>
            <a:off x="4194863" y="4000734"/>
            <a:ext cx="755083" cy="0"/>
          </a:xfrm>
          <a:prstGeom prst="line">
            <a:avLst/>
          </a:prstGeom>
          <a:ln w="6350">
            <a:solidFill>
              <a:schemeClr val="bg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标题 11"/>
          <p:cNvSpPr txBox="1">
            <a:spLocks/>
          </p:cNvSpPr>
          <p:nvPr/>
        </p:nvSpPr>
        <p:spPr>
          <a:xfrm>
            <a:off x="4966818" y="3835336"/>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r>
              <a:rPr lang="zh-CN" altLang="en-US" sz="1050" dirty="0">
                <a:solidFill>
                  <a:schemeClr val="bg1"/>
                </a:solidFill>
                <a:latin typeface="微软雅黑" panose="020B0503020204020204" pitchFamily="34" charset="-122"/>
                <a:ea typeface="微软雅黑" panose="020B0503020204020204" pitchFamily="34" charset="-122"/>
              </a:rPr>
              <a:t>表达图表的含义</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a:p>
            <a:pPr algn="l"/>
            <a:endParaRPr lang="zh-CN" altLang="en-US" sz="105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604190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53" presetClass="entr" presetSubtype="52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fltVal val="0.5"/>
                                          </p:val>
                                        </p:tav>
                                        <p:tav tm="100000">
                                          <p:val>
                                            <p:strVal val="#ppt_x"/>
                                          </p:val>
                                        </p:tav>
                                      </p:tavLst>
                                    </p:anim>
                                    <p:anim calcmode="lin" valueType="num">
                                      <p:cBhvr>
                                        <p:cTn id="27" dur="500" fill="hold"/>
                                        <p:tgtEl>
                                          <p:spTgt spid="10"/>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anim calcmode="lin" valueType="num">
                                      <p:cBhvr>
                                        <p:cTn id="33" dur="500" fill="hold"/>
                                        <p:tgtEl>
                                          <p:spTgt spid="9"/>
                                        </p:tgtEl>
                                        <p:attrNameLst>
                                          <p:attrName>ppt_x</p:attrName>
                                        </p:attrNameLst>
                                      </p:cBhvr>
                                      <p:tavLst>
                                        <p:tav tm="0">
                                          <p:val>
                                            <p:fltVal val="0.5"/>
                                          </p:val>
                                        </p:tav>
                                        <p:tav tm="100000">
                                          <p:val>
                                            <p:strVal val="#ppt_x"/>
                                          </p:val>
                                        </p:tav>
                                      </p:tavLst>
                                    </p:anim>
                                    <p:anim calcmode="lin" valueType="num">
                                      <p:cBhvr>
                                        <p:cTn id="34" dur="500" fill="hold"/>
                                        <p:tgtEl>
                                          <p:spTgt spid="9"/>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anim calcmode="lin" valueType="num">
                                      <p:cBhvr>
                                        <p:cTn id="40" dur="500" fill="hold"/>
                                        <p:tgtEl>
                                          <p:spTgt spid="6"/>
                                        </p:tgtEl>
                                        <p:attrNameLst>
                                          <p:attrName>ppt_x</p:attrName>
                                        </p:attrNameLst>
                                      </p:cBhvr>
                                      <p:tavLst>
                                        <p:tav tm="0">
                                          <p:val>
                                            <p:fltVal val="0.5"/>
                                          </p:val>
                                        </p:tav>
                                        <p:tav tm="100000">
                                          <p:val>
                                            <p:strVal val="#ppt_x"/>
                                          </p:val>
                                        </p:tav>
                                      </p:tavLst>
                                    </p:anim>
                                    <p:anim calcmode="lin" valueType="num">
                                      <p:cBhvr>
                                        <p:cTn id="41" dur="500" fill="hold"/>
                                        <p:tgtEl>
                                          <p:spTgt spid="6"/>
                                        </p:tgtEl>
                                        <p:attrNameLst>
                                          <p:attrName>ppt_y</p:attrName>
                                        </p:attrNameLst>
                                      </p:cBhvr>
                                      <p:tavLst>
                                        <p:tav tm="0">
                                          <p:val>
                                            <p:fltVal val="0.5"/>
                                          </p:val>
                                        </p:tav>
                                        <p:tav tm="100000">
                                          <p:val>
                                            <p:strVal val="#ppt_y"/>
                                          </p:val>
                                        </p:tav>
                                      </p:tavLst>
                                    </p:anim>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1250"/>
                            </p:stCondLst>
                            <p:childTnLst>
                              <p:par>
                                <p:cTn id="47" presetID="22" presetClass="entr" presetSubtype="8"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par>
                          <p:cTn id="50" fill="hold">
                            <p:stCondLst>
                              <p:cond delay="1750"/>
                            </p:stCondLst>
                            <p:childTnLst>
                              <p:par>
                                <p:cTn id="51" presetID="53"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225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2750"/>
                            </p:stCondLst>
                            <p:childTnLst>
                              <p:par>
                                <p:cTn id="61" presetID="22" presetClass="entr" presetSubtype="8"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par>
                          <p:cTn id="64" fill="hold">
                            <p:stCondLst>
                              <p:cond delay="325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3750"/>
                            </p:stCondLst>
                            <p:childTnLst>
                              <p:par>
                                <p:cTn id="71" presetID="10" presetClass="entr" presetSubtype="0" fill="hold" grpId="0"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par>
                          <p:cTn id="74" fill="hold">
                            <p:stCondLst>
                              <p:cond delay="4250"/>
                            </p:stCondLst>
                            <p:childTnLst>
                              <p:par>
                                <p:cTn id="75" presetID="22" presetClass="entr" presetSubtype="8"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4750"/>
                            </p:stCondLst>
                            <p:childTnLst>
                              <p:par>
                                <p:cTn id="79" presetID="53" presetClass="entr" presetSubtype="16"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par>
                          <p:cTn id="84" fill="hold">
                            <p:stCondLst>
                              <p:cond delay="5250"/>
                            </p:stCondLst>
                            <p:childTnLst>
                              <p:par>
                                <p:cTn id="85" presetID="10"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5750"/>
                            </p:stCondLst>
                            <p:childTnLst>
                              <p:par>
                                <p:cTn id="89" presetID="22" presetClass="entr" presetSubtype="8"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childTnLst>
                          </p:cTn>
                        </p:par>
                        <p:par>
                          <p:cTn id="92" fill="hold">
                            <p:stCondLst>
                              <p:cond delay="6250"/>
                            </p:stCondLst>
                            <p:childTnLst>
                              <p:par>
                                <p:cTn id="93" presetID="53" presetClass="entr" presetSubtype="16"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6750"/>
                            </p:stCondLst>
                            <p:childTnLst>
                              <p:par>
                                <p:cTn id="99" presetID="10" presetClass="entr" presetSubtype="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par>
                          <p:cTn id="102" fill="hold">
                            <p:stCondLst>
                              <p:cond delay="7250"/>
                            </p:stCondLst>
                            <p:childTnLst>
                              <p:par>
                                <p:cTn id="103" presetID="22" presetClass="entr" presetSubtype="8" fill="hold"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wipe(left)">
                                      <p:cBhvr>
                                        <p:cTn id="105" dur="500"/>
                                        <p:tgtEl>
                                          <p:spTgt spid="23"/>
                                        </p:tgtEl>
                                      </p:cBhvr>
                                    </p:animEffect>
                                  </p:childTnLst>
                                </p:cTn>
                              </p:par>
                            </p:childTnLst>
                          </p:cTn>
                        </p:par>
                        <p:par>
                          <p:cTn id="106" fill="hold">
                            <p:stCondLst>
                              <p:cond delay="7750"/>
                            </p:stCondLst>
                            <p:childTnLst>
                              <p:par>
                                <p:cTn id="107" presetID="53" presetClass="entr" presetSubtype="16"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Effect transition="in" filter="fade">
                                      <p:cBhvr>
                                        <p:cTn id="111" dur="500"/>
                                        <p:tgtEl>
                                          <p:spTgt spid="24"/>
                                        </p:tgtEl>
                                      </p:cBhvr>
                                    </p:animEffect>
                                  </p:childTnLst>
                                </p:cTn>
                              </p:par>
                            </p:childTnLst>
                          </p:cTn>
                        </p:par>
                        <p:par>
                          <p:cTn id="112" fill="hold">
                            <p:stCondLst>
                              <p:cond delay="8250"/>
                            </p:stCondLst>
                            <p:childTnLst>
                              <p:par>
                                <p:cTn id="113" presetID="10" presetClass="entr" presetSubtype="0"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par>
                          <p:cTn id="116" fill="hold">
                            <p:stCondLst>
                              <p:cond delay="8750"/>
                            </p:stCondLst>
                            <p:childTnLst>
                              <p:par>
                                <p:cTn id="117" presetID="22" presetClass="entr" presetSubtype="8" fill="hold"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left)">
                                      <p:cBhvr>
                                        <p:cTn id="119" dur="500"/>
                                        <p:tgtEl>
                                          <p:spTgt spid="26"/>
                                        </p:tgtEl>
                                      </p:cBhvr>
                                    </p:animEffect>
                                  </p:childTnLst>
                                </p:cTn>
                              </p:par>
                            </p:childTnLst>
                          </p:cTn>
                        </p:par>
                        <p:par>
                          <p:cTn id="120" fill="hold">
                            <p:stCondLst>
                              <p:cond delay="9250"/>
                            </p:stCondLst>
                            <p:childTnLst>
                              <p:par>
                                <p:cTn id="121" presetID="53" presetClass="entr" presetSubtype="16"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p:cTn id="123" dur="500" fill="hold"/>
                                        <p:tgtEl>
                                          <p:spTgt spid="27"/>
                                        </p:tgtEl>
                                        <p:attrNameLst>
                                          <p:attrName>ppt_w</p:attrName>
                                        </p:attrNameLst>
                                      </p:cBhvr>
                                      <p:tavLst>
                                        <p:tav tm="0">
                                          <p:val>
                                            <p:fltVal val="0"/>
                                          </p:val>
                                        </p:tav>
                                        <p:tav tm="100000">
                                          <p:val>
                                            <p:strVal val="#ppt_w"/>
                                          </p:val>
                                        </p:tav>
                                      </p:tavLst>
                                    </p:anim>
                                    <p:anim calcmode="lin" valueType="num">
                                      <p:cBhvr>
                                        <p:cTn id="124" dur="500" fill="hold"/>
                                        <p:tgtEl>
                                          <p:spTgt spid="27"/>
                                        </p:tgtEl>
                                        <p:attrNameLst>
                                          <p:attrName>ppt_h</p:attrName>
                                        </p:attrNameLst>
                                      </p:cBhvr>
                                      <p:tavLst>
                                        <p:tav tm="0">
                                          <p:val>
                                            <p:fltVal val="0"/>
                                          </p:val>
                                        </p:tav>
                                        <p:tav tm="100000">
                                          <p:val>
                                            <p:strVal val="#ppt_h"/>
                                          </p:val>
                                        </p:tav>
                                      </p:tavLst>
                                    </p:anim>
                                    <p:animEffect transition="in" filter="fade">
                                      <p:cBhvr>
                                        <p:cTn id="1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9" grpId="0"/>
      <p:bldP spid="10" grpId="0" animBg="1"/>
      <p:bldP spid="11" grpId="0" animBg="1"/>
      <p:bldP spid="12" grpId="0"/>
      <p:bldP spid="13" grpId="0" animBg="1"/>
      <p:bldP spid="15" grpId="0"/>
      <p:bldP spid="16" grpId="0" animBg="1"/>
      <p:bldP spid="18" grpId="0"/>
      <p:bldP spid="19" grpId="0" animBg="1"/>
      <p:bldP spid="21" grpId="0"/>
      <p:bldP spid="22" grpId="0" animBg="1"/>
      <p:bldP spid="24" grpId="0"/>
      <p:bldP spid="25"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51" name="Straight Connector 47"/>
          <p:cNvCxnSpPr/>
          <p:nvPr/>
        </p:nvCxnSpPr>
        <p:spPr>
          <a:xfrm>
            <a:off x="428596" y="2307958"/>
            <a:ext cx="8286808" cy="1588"/>
          </a:xfrm>
          <a:prstGeom prst="line">
            <a:avLst/>
          </a:prstGeom>
          <a:ln>
            <a:solidFill>
              <a:srgbClr val="D2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2" name="Group 71"/>
          <p:cNvGrpSpPr/>
          <p:nvPr/>
        </p:nvGrpSpPr>
        <p:grpSpPr>
          <a:xfrm>
            <a:off x="7000892" y="1730046"/>
            <a:ext cx="1643074" cy="2840980"/>
            <a:chOff x="7000892" y="1730046"/>
            <a:chExt cx="1643074" cy="2840980"/>
          </a:xfrm>
        </p:grpSpPr>
        <p:sp>
          <p:nvSpPr>
            <p:cNvPr id="53" name="Oval 65"/>
            <p:cNvSpPr/>
            <p:nvPr/>
          </p:nvSpPr>
          <p:spPr>
            <a:xfrm>
              <a:off x="7215206" y="1730046"/>
              <a:ext cx="1155824" cy="1155824"/>
            </a:xfrm>
            <a:prstGeom prst="ellipse">
              <a:avLst/>
            </a:prstGeom>
            <a:solidFill>
              <a:schemeClr val="bg1"/>
            </a:solidFill>
            <a:ln w="3175">
              <a:solidFill>
                <a:srgbClr val="4B52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sp>
          <p:nvSpPr>
            <p:cNvPr id="54" name="Oval 51"/>
            <p:cNvSpPr/>
            <p:nvPr/>
          </p:nvSpPr>
          <p:spPr>
            <a:xfrm>
              <a:off x="7293469" y="1800797"/>
              <a:ext cx="1014322" cy="10143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grpSp>
          <p:nvGrpSpPr>
            <p:cNvPr id="55" name="Group 67"/>
            <p:cNvGrpSpPr/>
            <p:nvPr/>
          </p:nvGrpSpPr>
          <p:grpSpPr>
            <a:xfrm>
              <a:off x="7000892" y="3429006"/>
              <a:ext cx="1643074" cy="1142020"/>
              <a:chOff x="7000892" y="3429006"/>
              <a:chExt cx="1643074" cy="1142020"/>
            </a:xfrm>
          </p:grpSpPr>
          <p:sp>
            <p:nvSpPr>
              <p:cNvPr id="59" name="Rectangle 61"/>
              <p:cNvSpPr/>
              <p:nvPr/>
            </p:nvSpPr>
            <p:spPr>
              <a:xfrm>
                <a:off x="7000892" y="3786196"/>
                <a:ext cx="1643074" cy="784830"/>
              </a:xfrm>
              <a:prstGeom prst="rect">
                <a:avLst/>
              </a:prstGeom>
            </p:spPr>
            <p:txBody>
              <a:bodyPr wrap="square">
                <a:sp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pitchFamily="34" charset="-122"/>
                    <a:ea typeface="微软雅黑" panose="020B0503020204020204" pitchFamily="34" charset="-122"/>
                    <a:cs typeface="Open Sans Light" pitchFamily="34" charset="0"/>
                  </a:rPr>
                  <a:t>200</a:t>
                </a: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字以内。</a:t>
                </a:r>
                <a:endParaRPr lang="en-US" altLang="zh-CN" sz="9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60" name="Rectangle 62"/>
              <p:cNvSpPr/>
              <p:nvPr/>
            </p:nvSpPr>
            <p:spPr>
              <a:xfrm>
                <a:off x="7450359" y="3429006"/>
                <a:ext cx="776175" cy="338554"/>
              </a:xfrm>
              <a:prstGeom prst="rect">
                <a:avLst/>
              </a:prstGeom>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cs typeface="Open Sans" pitchFamily="34" charset="0"/>
                  </a:rPr>
                  <a:t>步骤</a:t>
                </a:r>
                <a:r>
                  <a:rPr lang="en-US" sz="1600" dirty="0" smtClean="0">
                    <a:solidFill>
                      <a:schemeClr val="bg1"/>
                    </a:solidFill>
                    <a:latin typeface="微软雅黑" panose="020B0503020204020204" pitchFamily="34" charset="-122"/>
                    <a:ea typeface="微软雅黑" panose="020B0503020204020204" pitchFamily="34" charset="-122"/>
                    <a:cs typeface="Open Sans" pitchFamily="34" charset="0"/>
                  </a:rPr>
                  <a:t> 4</a:t>
                </a:r>
                <a:endParaRPr lang="en-US" sz="16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nvGrpSpPr>
            <p:cNvPr id="56" name="Group 43"/>
            <p:cNvGrpSpPr/>
            <p:nvPr/>
          </p:nvGrpSpPr>
          <p:grpSpPr>
            <a:xfrm>
              <a:off x="7650675" y="1977754"/>
              <a:ext cx="381362" cy="554536"/>
              <a:chOff x="4593571" y="3077031"/>
              <a:chExt cx="252168" cy="366676"/>
            </a:xfrm>
            <a:solidFill>
              <a:schemeClr val="bg1"/>
            </a:solidFill>
          </p:grpSpPr>
          <p:sp>
            <p:nvSpPr>
              <p:cNvPr id="57" name="AutoShape 30"/>
              <p:cNvSpPr>
                <a:spLocks/>
              </p:cNvSpPr>
              <p:nvPr/>
            </p:nvSpPr>
            <p:spPr bwMode="auto">
              <a:xfrm>
                <a:off x="4593571" y="3077031"/>
                <a:ext cx="252168" cy="366676"/>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8" name="AutoShape 31"/>
              <p:cNvSpPr>
                <a:spLocks/>
              </p:cNvSpPr>
              <p:nvPr/>
            </p:nvSpPr>
            <p:spPr bwMode="auto">
              <a:xfrm>
                <a:off x="4639875" y="3237219"/>
                <a:ext cx="162063" cy="131403"/>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61" name="Group 69"/>
          <p:cNvGrpSpPr/>
          <p:nvPr/>
        </p:nvGrpSpPr>
        <p:grpSpPr>
          <a:xfrm>
            <a:off x="2428860" y="1730046"/>
            <a:ext cx="1643074" cy="2840980"/>
            <a:chOff x="2428860" y="1730046"/>
            <a:chExt cx="1643074" cy="2840980"/>
          </a:xfrm>
        </p:grpSpPr>
        <p:sp>
          <p:nvSpPr>
            <p:cNvPr id="62" name="Oval 64"/>
            <p:cNvSpPr/>
            <p:nvPr/>
          </p:nvSpPr>
          <p:spPr>
            <a:xfrm>
              <a:off x="2643174" y="1730046"/>
              <a:ext cx="1155824" cy="1155824"/>
            </a:xfrm>
            <a:prstGeom prst="ellipse">
              <a:avLst/>
            </a:prstGeom>
            <a:solidFill>
              <a:schemeClr val="bg1"/>
            </a:solidFill>
            <a:ln w="3175">
              <a:solidFill>
                <a:srgbClr val="4B52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sp>
          <p:nvSpPr>
            <p:cNvPr id="63" name="Oval 49"/>
            <p:cNvSpPr/>
            <p:nvPr/>
          </p:nvSpPr>
          <p:spPr>
            <a:xfrm>
              <a:off x="2721437" y="1800797"/>
              <a:ext cx="1014322" cy="10143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grpSp>
          <p:nvGrpSpPr>
            <p:cNvPr id="64" name="Group 53"/>
            <p:cNvGrpSpPr/>
            <p:nvPr/>
          </p:nvGrpSpPr>
          <p:grpSpPr>
            <a:xfrm>
              <a:off x="2428860" y="3429006"/>
              <a:ext cx="1643074" cy="1142020"/>
              <a:chOff x="2428860" y="3429006"/>
              <a:chExt cx="1643074" cy="1142020"/>
            </a:xfrm>
          </p:grpSpPr>
          <p:sp>
            <p:nvSpPr>
              <p:cNvPr id="70" name="Rectangle 57"/>
              <p:cNvSpPr/>
              <p:nvPr/>
            </p:nvSpPr>
            <p:spPr>
              <a:xfrm>
                <a:off x="2428860" y="3786196"/>
                <a:ext cx="1643074" cy="784830"/>
              </a:xfrm>
              <a:prstGeom prst="rect">
                <a:avLst/>
              </a:prstGeom>
            </p:spPr>
            <p:txBody>
              <a:bodyPr wrap="square">
                <a:sp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pitchFamily="34" charset="-122"/>
                    <a:ea typeface="微软雅黑" panose="020B0503020204020204" pitchFamily="34" charset="-122"/>
                    <a:cs typeface="Open Sans Light" pitchFamily="34" charset="0"/>
                  </a:rPr>
                  <a:t>200</a:t>
                </a: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字以内。</a:t>
                </a:r>
                <a:endParaRPr lang="en-US" altLang="zh-CN" sz="9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71" name="Rectangle 58"/>
              <p:cNvSpPr/>
              <p:nvPr/>
            </p:nvSpPr>
            <p:spPr>
              <a:xfrm>
                <a:off x="2878327" y="3429006"/>
                <a:ext cx="776175" cy="338554"/>
              </a:xfrm>
              <a:prstGeom prst="rect">
                <a:avLst/>
              </a:prstGeom>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cs typeface="Open Sans" pitchFamily="34" charset="0"/>
                  </a:rPr>
                  <a:t>步骤</a:t>
                </a:r>
                <a:r>
                  <a:rPr lang="en-US" sz="1600" dirty="0" smtClean="0">
                    <a:solidFill>
                      <a:schemeClr val="bg1"/>
                    </a:solidFill>
                    <a:latin typeface="微软雅黑" panose="020B0503020204020204" pitchFamily="34" charset="-122"/>
                    <a:ea typeface="微软雅黑" panose="020B0503020204020204" pitchFamily="34" charset="-122"/>
                    <a:cs typeface="Open Sans" pitchFamily="34" charset="0"/>
                  </a:rPr>
                  <a:t> 2</a:t>
                </a:r>
                <a:endParaRPr lang="en-US" sz="16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nvGrpSpPr>
            <p:cNvPr id="65" name="Group 45"/>
            <p:cNvGrpSpPr/>
            <p:nvPr/>
          </p:nvGrpSpPr>
          <p:grpSpPr>
            <a:xfrm>
              <a:off x="2978032" y="1977753"/>
              <a:ext cx="553590" cy="554540"/>
              <a:chOff x="3071802" y="3077031"/>
              <a:chExt cx="366050" cy="366677"/>
            </a:xfrm>
            <a:solidFill>
              <a:schemeClr val="bg1"/>
            </a:solidFill>
          </p:grpSpPr>
          <p:sp>
            <p:nvSpPr>
              <p:cNvPr id="66" name="AutoShape 33"/>
              <p:cNvSpPr>
                <a:spLocks/>
              </p:cNvSpPr>
              <p:nvPr/>
            </p:nvSpPr>
            <p:spPr bwMode="auto">
              <a:xfrm>
                <a:off x="3071802" y="3214692"/>
                <a:ext cx="366050" cy="229016"/>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7" name="AutoShape 34"/>
              <p:cNvSpPr>
                <a:spLocks/>
              </p:cNvSpPr>
              <p:nvPr/>
            </p:nvSpPr>
            <p:spPr bwMode="auto">
              <a:xfrm>
                <a:off x="3163160" y="3123336"/>
                <a:ext cx="26281"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8" name="AutoShape 35"/>
              <p:cNvSpPr>
                <a:spLocks/>
              </p:cNvSpPr>
              <p:nvPr/>
            </p:nvSpPr>
            <p:spPr bwMode="auto">
              <a:xfrm>
                <a:off x="3300820" y="3123336"/>
                <a:ext cx="25655" cy="8572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9" name="AutoShape 36"/>
              <p:cNvSpPr>
                <a:spLocks/>
              </p:cNvSpPr>
              <p:nvPr/>
            </p:nvSpPr>
            <p:spPr bwMode="auto">
              <a:xfrm>
                <a:off x="3243253" y="3077031"/>
                <a:ext cx="26281" cy="86350"/>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72" name="Group 68"/>
          <p:cNvGrpSpPr/>
          <p:nvPr/>
        </p:nvGrpSpPr>
        <p:grpSpPr>
          <a:xfrm>
            <a:off x="642910" y="1730046"/>
            <a:ext cx="1643074" cy="2840980"/>
            <a:chOff x="642910" y="1730046"/>
            <a:chExt cx="1643074" cy="2840980"/>
          </a:xfrm>
        </p:grpSpPr>
        <p:sp>
          <p:nvSpPr>
            <p:cNvPr id="73" name="Oval 63"/>
            <p:cNvSpPr/>
            <p:nvPr/>
          </p:nvSpPr>
          <p:spPr>
            <a:xfrm>
              <a:off x="857911" y="1730046"/>
              <a:ext cx="1155824" cy="1155824"/>
            </a:xfrm>
            <a:prstGeom prst="ellipse">
              <a:avLst/>
            </a:prstGeom>
            <a:solidFill>
              <a:schemeClr val="bg1"/>
            </a:solidFill>
            <a:ln w="3175">
              <a:solidFill>
                <a:srgbClr val="D2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sp>
          <p:nvSpPr>
            <p:cNvPr id="74" name="Oval 48"/>
            <p:cNvSpPr/>
            <p:nvPr/>
          </p:nvSpPr>
          <p:spPr>
            <a:xfrm>
              <a:off x="935487" y="1800797"/>
              <a:ext cx="1014322" cy="1014322"/>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grpSp>
          <p:nvGrpSpPr>
            <p:cNvPr id="75" name="Group 52"/>
            <p:cNvGrpSpPr/>
            <p:nvPr/>
          </p:nvGrpSpPr>
          <p:grpSpPr>
            <a:xfrm>
              <a:off x="642910" y="3429006"/>
              <a:ext cx="1643074" cy="1142020"/>
              <a:chOff x="642910" y="3429006"/>
              <a:chExt cx="1643074" cy="1142020"/>
            </a:xfrm>
          </p:grpSpPr>
          <p:sp>
            <p:nvSpPr>
              <p:cNvPr id="83" name="Rectangle 55"/>
              <p:cNvSpPr/>
              <p:nvPr/>
            </p:nvSpPr>
            <p:spPr>
              <a:xfrm>
                <a:off x="642910" y="3786196"/>
                <a:ext cx="1643074" cy="784830"/>
              </a:xfrm>
              <a:prstGeom prst="rect">
                <a:avLst/>
              </a:prstGeom>
            </p:spPr>
            <p:txBody>
              <a:bodyPr wrap="square">
                <a:sp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a:t>
                </a:r>
                <a:r>
                  <a:rPr lang="zh-CN" altLang="en-US" sz="900" dirty="0" smtClean="0">
                    <a:solidFill>
                      <a:schemeClr val="bg1"/>
                    </a:solidFill>
                    <a:latin typeface="微软雅黑" panose="020B0503020204020204" pitchFamily="34" charset="-122"/>
                    <a:ea typeface="微软雅黑" panose="020B0503020204020204" pitchFamily="34" charset="-122"/>
                    <a:cs typeface="Open Sans Light" pitchFamily="34" charset="0"/>
                  </a:rPr>
                  <a:t>生动尽量</a:t>
                </a: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将每页幻灯片的字数控制在</a:t>
                </a:r>
                <a:r>
                  <a:rPr lang="en-US" altLang="zh-CN" sz="900" dirty="0">
                    <a:solidFill>
                      <a:schemeClr val="bg1"/>
                    </a:solidFill>
                    <a:latin typeface="微软雅黑" panose="020B0503020204020204" pitchFamily="34" charset="-122"/>
                    <a:ea typeface="微软雅黑" panose="020B0503020204020204" pitchFamily="34" charset="-122"/>
                    <a:cs typeface="Open Sans Light" pitchFamily="34" charset="0"/>
                  </a:rPr>
                  <a:t>200</a:t>
                </a: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字</a:t>
                </a:r>
                <a:r>
                  <a:rPr lang="zh-CN" altLang="en-US" sz="900" dirty="0" smtClean="0">
                    <a:solidFill>
                      <a:schemeClr val="bg1"/>
                    </a:solidFill>
                    <a:latin typeface="微软雅黑" panose="020B0503020204020204" pitchFamily="34" charset="-122"/>
                    <a:ea typeface="微软雅黑" panose="020B0503020204020204" pitchFamily="34" charset="-122"/>
                    <a:cs typeface="Open Sans Light" pitchFamily="34" charset="0"/>
                  </a:rPr>
                  <a:t>以内。</a:t>
                </a:r>
                <a:endParaRPr lang="en-US" sz="900" dirty="0" smtClean="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84" name="Rectangle 56"/>
              <p:cNvSpPr/>
              <p:nvPr/>
            </p:nvSpPr>
            <p:spPr>
              <a:xfrm>
                <a:off x="1098789" y="3429006"/>
                <a:ext cx="776175" cy="338554"/>
              </a:xfrm>
              <a:prstGeom prst="rect">
                <a:avLst/>
              </a:prstGeom>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cs typeface="Open Sans" pitchFamily="34" charset="0"/>
                  </a:rPr>
                  <a:t>步骤</a:t>
                </a:r>
                <a:r>
                  <a:rPr lang="en-US" sz="1600" dirty="0" smtClean="0">
                    <a:solidFill>
                      <a:schemeClr val="bg1"/>
                    </a:solidFill>
                    <a:latin typeface="微软雅黑" panose="020B0503020204020204" pitchFamily="34" charset="-122"/>
                    <a:ea typeface="微软雅黑" panose="020B0503020204020204" pitchFamily="34" charset="-122"/>
                    <a:cs typeface="Open Sans" pitchFamily="34" charset="0"/>
                  </a:rPr>
                  <a:t> 1</a:t>
                </a:r>
                <a:endParaRPr lang="en-US" sz="16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nvGrpSpPr>
            <p:cNvPr id="76" name="Group 46"/>
            <p:cNvGrpSpPr/>
            <p:nvPr/>
          </p:nvGrpSpPr>
          <p:grpSpPr>
            <a:xfrm>
              <a:off x="1192082" y="2049192"/>
              <a:ext cx="553592" cy="554536"/>
              <a:chOff x="2339702" y="3077032"/>
              <a:chExt cx="366051" cy="366676"/>
            </a:xfrm>
            <a:solidFill>
              <a:schemeClr val="bg1"/>
            </a:solidFill>
          </p:grpSpPr>
          <p:sp>
            <p:nvSpPr>
              <p:cNvPr id="77" name="AutoShape 37"/>
              <p:cNvSpPr>
                <a:spLocks/>
              </p:cNvSpPr>
              <p:nvPr/>
            </p:nvSpPr>
            <p:spPr bwMode="auto">
              <a:xfrm>
                <a:off x="2339702" y="3111446"/>
                <a:ext cx="333513" cy="33226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78" name="AutoShape 38"/>
              <p:cNvSpPr>
                <a:spLocks/>
              </p:cNvSpPr>
              <p:nvPr/>
            </p:nvSpPr>
            <p:spPr bwMode="auto">
              <a:xfrm>
                <a:off x="2499888" y="3260370"/>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79" name="AutoShape 39"/>
              <p:cNvSpPr>
                <a:spLocks/>
              </p:cNvSpPr>
              <p:nvPr/>
            </p:nvSpPr>
            <p:spPr bwMode="auto">
              <a:xfrm>
                <a:off x="2648812" y="3077032"/>
                <a:ext cx="56941" cy="57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80" name="AutoShape 40"/>
              <p:cNvSpPr>
                <a:spLocks/>
              </p:cNvSpPr>
              <p:nvPr/>
            </p:nvSpPr>
            <p:spPr bwMode="auto">
              <a:xfrm>
                <a:off x="2431056" y="3249107"/>
                <a:ext cx="45678" cy="45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81" name="AutoShape 41"/>
              <p:cNvSpPr>
                <a:spLocks/>
              </p:cNvSpPr>
              <p:nvPr/>
            </p:nvSpPr>
            <p:spPr bwMode="auto">
              <a:xfrm>
                <a:off x="2476734" y="3329200"/>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82" name="AutoShape 42"/>
              <p:cNvSpPr>
                <a:spLocks/>
              </p:cNvSpPr>
              <p:nvPr/>
            </p:nvSpPr>
            <p:spPr bwMode="auto">
              <a:xfrm>
                <a:off x="2660073" y="3157125"/>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85" name="Group 70"/>
          <p:cNvGrpSpPr/>
          <p:nvPr/>
        </p:nvGrpSpPr>
        <p:grpSpPr>
          <a:xfrm>
            <a:off x="4483768" y="1272386"/>
            <a:ext cx="2071144" cy="3298640"/>
            <a:chOff x="4483768" y="1272386"/>
            <a:chExt cx="2071144" cy="3298640"/>
          </a:xfrm>
        </p:grpSpPr>
        <p:sp>
          <p:nvSpPr>
            <p:cNvPr id="86" name="Oval 66"/>
            <p:cNvSpPr/>
            <p:nvPr/>
          </p:nvSpPr>
          <p:spPr>
            <a:xfrm>
              <a:off x="4483768" y="1272386"/>
              <a:ext cx="2071144" cy="2071144"/>
            </a:xfrm>
            <a:prstGeom prst="ellipse">
              <a:avLst/>
            </a:prstGeom>
            <a:solidFill>
              <a:schemeClr val="bg1"/>
            </a:solidFill>
            <a:ln w="3175">
              <a:solidFill>
                <a:srgbClr val="D2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sp>
          <p:nvSpPr>
            <p:cNvPr id="87" name="Oval 50"/>
            <p:cNvSpPr/>
            <p:nvPr/>
          </p:nvSpPr>
          <p:spPr>
            <a:xfrm>
              <a:off x="4575314" y="1360618"/>
              <a:ext cx="1894680" cy="1894680"/>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微软雅黑" panose="020B0503020204020204" pitchFamily="34" charset="-122"/>
                <a:ea typeface="微软雅黑" panose="020B0503020204020204" pitchFamily="34" charset="-122"/>
              </a:endParaRPr>
            </a:p>
          </p:txBody>
        </p:sp>
        <p:grpSp>
          <p:nvGrpSpPr>
            <p:cNvPr id="88" name="Group 54"/>
            <p:cNvGrpSpPr/>
            <p:nvPr/>
          </p:nvGrpSpPr>
          <p:grpSpPr>
            <a:xfrm>
              <a:off x="4714876" y="3429006"/>
              <a:ext cx="1643074" cy="1142020"/>
              <a:chOff x="4714876" y="3429006"/>
              <a:chExt cx="1643074" cy="1142020"/>
            </a:xfrm>
          </p:grpSpPr>
          <p:sp>
            <p:nvSpPr>
              <p:cNvPr id="94" name="Rectangle 59"/>
              <p:cNvSpPr/>
              <p:nvPr/>
            </p:nvSpPr>
            <p:spPr>
              <a:xfrm>
                <a:off x="4714876" y="3786196"/>
                <a:ext cx="1643074" cy="784830"/>
              </a:xfrm>
              <a:prstGeom prst="rect">
                <a:avLst/>
              </a:prstGeom>
            </p:spPr>
            <p:txBody>
              <a:bodyPr wrap="square">
                <a:sp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pitchFamily="34" charset="-122"/>
                    <a:ea typeface="微软雅黑" panose="020B0503020204020204" pitchFamily="34" charset="-122"/>
                    <a:cs typeface="Open Sans Light" pitchFamily="34" charset="0"/>
                  </a:rPr>
                  <a:t>200</a:t>
                </a:r>
                <a:r>
                  <a:rPr lang="zh-CN" altLang="en-US" sz="900" dirty="0">
                    <a:solidFill>
                      <a:schemeClr val="bg1"/>
                    </a:solidFill>
                    <a:latin typeface="微软雅黑" panose="020B0503020204020204" pitchFamily="34" charset="-122"/>
                    <a:ea typeface="微软雅黑" panose="020B0503020204020204" pitchFamily="34" charset="-122"/>
                    <a:cs typeface="Open Sans Light" pitchFamily="34" charset="0"/>
                  </a:rPr>
                  <a:t>字以内。</a:t>
                </a:r>
                <a:endParaRPr lang="en-US" altLang="zh-CN" sz="900" dirty="0">
                  <a:solidFill>
                    <a:schemeClr val="bg1"/>
                  </a:solidFill>
                  <a:latin typeface="微软雅黑" panose="020B0503020204020204" pitchFamily="34" charset="-122"/>
                  <a:ea typeface="微软雅黑" panose="020B0503020204020204" pitchFamily="34" charset="-122"/>
                  <a:cs typeface="Open Sans Light" pitchFamily="34" charset="0"/>
                </a:endParaRPr>
              </a:p>
            </p:txBody>
          </p:sp>
          <p:sp>
            <p:nvSpPr>
              <p:cNvPr id="95" name="Rectangle 60"/>
              <p:cNvSpPr/>
              <p:nvPr/>
            </p:nvSpPr>
            <p:spPr>
              <a:xfrm>
                <a:off x="5164343" y="3429006"/>
                <a:ext cx="776175" cy="338554"/>
              </a:xfrm>
              <a:prstGeom prst="rect">
                <a:avLst/>
              </a:prstGeom>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cs typeface="Open Sans" pitchFamily="34" charset="0"/>
                  </a:rPr>
                  <a:t>步骤</a:t>
                </a:r>
                <a:r>
                  <a:rPr lang="en-US" sz="1600" dirty="0" smtClean="0">
                    <a:solidFill>
                      <a:schemeClr val="bg1"/>
                    </a:solidFill>
                    <a:latin typeface="微软雅黑" panose="020B0503020204020204" pitchFamily="34" charset="-122"/>
                    <a:ea typeface="微软雅黑" panose="020B0503020204020204" pitchFamily="34" charset="-122"/>
                    <a:cs typeface="Open Sans" pitchFamily="34" charset="0"/>
                  </a:rPr>
                  <a:t> 3</a:t>
                </a:r>
                <a:endParaRPr lang="en-US" sz="16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grpSp>
        <p:grpSp>
          <p:nvGrpSpPr>
            <p:cNvPr id="89" name="Group 44"/>
            <p:cNvGrpSpPr/>
            <p:nvPr/>
          </p:nvGrpSpPr>
          <p:grpSpPr>
            <a:xfrm>
              <a:off x="5102801" y="1851747"/>
              <a:ext cx="830408" cy="948800"/>
              <a:chOff x="3827057" y="2344930"/>
              <a:chExt cx="320373" cy="366050"/>
            </a:xfrm>
            <a:solidFill>
              <a:schemeClr val="bg1"/>
            </a:solidFill>
          </p:grpSpPr>
          <p:sp>
            <p:nvSpPr>
              <p:cNvPr id="90" name="AutoShape 48"/>
              <p:cNvSpPr>
                <a:spLocks/>
              </p:cNvSpPr>
              <p:nvPr/>
            </p:nvSpPr>
            <p:spPr bwMode="auto">
              <a:xfrm>
                <a:off x="3827057" y="2344930"/>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91" name="AutoShape 49"/>
              <p:cNvSpPr>
                <a:spLocks/>
              </p:cNvSpPr>
              <p:nvPr/>
            </p:nvSpPr>
            <p:spPr bwMode="auto">
              <a:xfrm>
                <a:off x="4078597" y="2630889"/>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92" name="AutoShape 50"/>
              <p:cNvSpPr>
                <a:spLocks/>
              </p:cNvSpPr>
              <p:nvPr/>
            </p:nvSpPr>
            <p:spPr bwMode="auto">
              <a:xfrm>
                <a:off x="4078597" y="256205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93" name="AutoShape 51"/>
              <p:cNvSpPr>
                <a:spLocks/>
              </p:cNvSpPr>
              <p:nvPr/>
            </p:nvSpPr>
            <p:spPr bwMode="auto">
              <a:xfrm>
                <a:off x="4078597" y="2493227"/>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50248366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12" presetClass="entr" presetSubtype="8"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slide(fromLeft)">
                                      <p:cBhvr>
                                        <p:cTn id="17" dur="500"/>
                                        <p:tgtEl>
                                          <p:spTgt spid="51"/>
                                        </p:tgtEl>
                                      </p:cBhvr>
                                    </p:animEffect>
                                  </p:childTnLst>
                                </p:cTn>
                              </p:par>
                            </p:childTnLst>
                          </p:cTn>
                        </p:par>
                        <p:par>
                          <p:cTn id="18" fill="hold">
                            <p:stCondLst>
                              <p:cond delay="1000"/>
                            </p:stCondLst>
                            <p:childTnLst>
                              <p:par>
                                <p:cTn id="19" presetID="12" presetClass="entr" presetSubtype="1" fill="hold" nodeType="after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slide(fromTop)">
                                      <p:cBhvr>
                                        <p:cTn id="21" dur="500"/>
                                        <p:tgtEl>
                                          <p:spTgt spid="72"/>
                                        </p:tgtEl>
                                      </p:cBhvr>
                                    </p:animEffect>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slide(fromTop)">
                                      <p:cBhvr>
                                        <p:cTn id="25" dur="500"/>
                                        <p:tgtEl>
                                          <p:spTgt spid="61"/>
                                        </p:tgtEl>
                                      </p:cBhvr>
                                    </p:animEffect>
                                  </p:childTnLst>
                                </p:cTn>
                              </p:par>
                            </p:childTnLst>
                          </p:cTn>
                        </p:par>
                        <p:par>
                          <p:cTn id="26" fill="hold">
                            <p:stCondLst>
                              <p:cond delay="2000"/>
                            </p:stCondLst>
                            <p:childTnLst>
                              <p:par>
                                <p:cTn id="27" presetID="12" presetClass="entr" presetSubtype="1" fill="hold"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slide(fromTop)">
                                      <p:cBhvr>
                                        <p:cTn id="29" dur="500"/>
                                        <p:tgtEl>
                                          <p:spTgt spid="85"/>
                                        </p:tgtEl>
                                      </p:cBhvr>
                                    </p:animEffect>
                                  </p:childTnLst>
                                </p:cTn>
                              </p:par>
                            </p:childTnLst>
                          </p:cTn>
                        </p:par>
                        <p:par>
                          <p:cTn id="30" fill="hold">
                            <p:stCondLst>
                              <p:cond delay="2500"/>
                            </p:stCondLst>
                            <p:childTnLst>
                              <p:par>
                                <p:cTn id="31" presetID="12" presetClass="entr" presetSubtype="1"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slide(fromTop)">
                                      <p:cBhvr>
                                        <p:cTn id="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15689" r="7145"/>
          <a:stretch>
            <a:fillRect/>
          </a:stretch>
        </p:blipFill>
        <p:spPr>
          <a:xfrm>
            <a:off x="5527540" y="1295196"/>
            <a:ext cx="4511147" cy="3899297"/>
          </a:xfrm>
          <a:custGeom>
            <a:avLst/>
            <a:gdLst>
              <a:gd name="connsiteX0" fmla="*/ 3291840 w 6583680"/>
              <a:gd name="connsiteY0" fmla="*/ 0 h 5690731"/>
              <a:gd name="connsiteX1" fmla="*/ 6583680 w 6583680"/>
              <a:gd name="connsiteY1" fmla="*/ 3291840 h 5690731"/>
              <a:gd name="connsiteX2" fmla="*/ 5619522 w 6583680"/>
              <a:gd name="connsiteY2" fmla="*/ 5619523 h 5690731"/>
              <a:gd name="connsiteX3" fmla="*/ 5541173 w 6583680"/>
              <a:gd name="connsiteY3" fmla="*/ 5690731 h 5690731"/>
              <a:gd name="connsiteX4" fmla="*/ 1042507 w 6583680"/>
              <a:gd name="connsiteY4" fmla="*/ 5690731 h 5690731"/>
              <a:gd name="connsiteX5" fmla="*/ 964158 w 6583680"/>
              <a:gd name="connsiteY5" fmla="*/ 5619523 h 5690731"/>
              <a:gd name="connsiteX6" fmla="*/ 0 w 6583680"/>
              <a:gd name="connsiteY6" fmla="*/ 3291840 h 5690731"/>
              <a:gd name="connsiteX7" fmla="*/ 3291840 w 6583680"/>
              <a:gd name="connsiteY7" fmla="*/ 0 h 569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3680" h="5690731">
                <a:moveTo>
                  <a:pt x="3291840" y="0"/>
                </a:moveTo>
                <a:cubicBezTo>
                  <a:pt x="5109873" y="0"/>
                  <a:pt x="6583680" y="1473807"/>
                  <a:pt x="6583680" y="3291840"/>
                </a:cubicBezTo>
                <a:cubicBezTo>
                  <a:pt x="6583680" y="4200857"/>
                  <a:pt x="6215228" y="5023817"/>
                  <a:pt x="5619522" y="5619523"/>
                </a:cubicBezTo>
                <a:lnTo>
                  <a:pt x="5541173" y="5690731"/>
                </a:lnTo>
                <a:lnTo>
                  <a:pt x="1042507" y="5690731"/>
                </a:lnTo>
                <a:lnTo>
                  <a:pt x="964158" y="5619523"/>
                </a:lnTo>
                <a:cubicBezTo>
                  <a:pt x="368452" y="5023817"/>
                  <a:pt x="0" y="4200857"/>
                  <a:pt x="0" y="3291840"/>
                </a:cubicBezTo>
                <a:cubicBezTo>
                  <a:pt x="0" y="1473807"/>
                  <a:pt x="1473807" y="0"/>
                  <a:pt x="3291840" y="0"/>
                </a:cubicBezTo>
                <a:close/>
              </a:path>
            </a:pathLst>
          </a:custGeom>
        </p:spPr>
      </p:pic>
      <p:sp>
        <p:nvSpPr>
          <p:cNvPr id="5" name="同心圆 4"/>
          <p:cNvSpPr/>
          <p:nvPr/>
        </p:nvSpPr>
        <p:spPr>
          <a:xfrm>
            <a:off x="4943314" y="718540"/>
            <a:ext cx="5806601" cy="5806601"/>
          </a:xfrm>
          <a:prstGeom prst="donut">
            <a:avLst>
              <a:gd name="adj" fmla="val 65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cxnSp>
        <p:nvCxnSpPr>
          <p:cNvPr id="6" name="直接连接符 5"/>
          <p:cNvCxnSpPr/>
          <p:nvPr/>
        </p:nvCxnSpPr>
        <p:spPr>
          <a:xfrm>
            <a:off x="1594404" y="448905"/>
            <a:ext cx="12040" cy="42621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67034" y="1984532"/>
            <a:ext cx="889987" cy="1535036"/>
          </a:xfrm>
          <a:prstGeom prst="rect">
            <a:avLst/>
          </a:prstGeom>
          <a:noFill/>
        </p:spPr>
        <p:txBody>
          <a:bodyPr wrap="none" rtlCol="0">
            <a:spAutoFit/>
          </a:bodyPr>
          <a:lstStyle/>
          <a:p>
            <a:r>
              <a:rPr lang="en-US" altLang="zh-CN" sz="9375" dirty="0">
                <a:solidFill>
                  <a:schemeClr val="bg1"/>
                </a:solidFill>
                <a:latin typeface="微软雅黑" panose="020B0503020204020204" pitchFamily="34" charset="-122"/>
                <a:ea typeface="微软雅黑" panose="020B0503020204020204" pitchFamily="34" charset="-122"/>
              </a:rPr>
              <a:t>3</a:t>
            </a:r>
            <a:endParaRPr lang="zh-CN" altLang="en-US" sz="9375"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867034" y="3117955"/>
            <a:ext cx="1691640" cy="507831"/>
          </a:xfrm>
          <a:prstGeom prst="rect">
            <a:avLst/>
          </a:prstGeom>
          <a:noFill/>
        </p:spPr>
        <p:txBody>
          <a:bodyPr wrap="square" rtlCol="0">
            <a:spAutoFit/>
          </a:bodyPr>
          <a:lstStyle/>
          <a:p>
            <a:r>
              <a:rPr lang="en-US" altLang="zh-CN" sz="2700" dirty="0">
                <a:solidFill>
                  <a:schemeClr val="bg1"/>
                </a:solidFill>
              </a:rPr>
              <a:t>part</a:t>
            </a:r>
            <a:endParaRPr lang="zh-CN" altLang="en-US" sz="2700" dirty="0">
              <a:solidFill>
                <a:schemeClr val="bg1"/>
              </a:solidFill>
            </a:endParaRPr>
          </a:p>
        </p:txBody>
      </p:sp>
      <p:sp>
        <p:nvSpPr>
          <p:cNvPr id="9" name="文本框 8"/>
          <p:cNvSpPr txBox="1"/>
          <p:nvPr/>
        </p:nvSpPr>
        <p:spPr>
          <a:xfrm>
            <a:off x="1866793" y="3661339"/>
            <a:ext cx="3211830" cy="949747"/>
          </a:xfrm>
          <a:prstGeom prst="rect">
            <a:avLst/>
          </a:prstGeom>
          <a:noFill/>
        </p:spPr>
        <p:txBody>
          <a:bodyPr wrap="square" rtlCol="0">
            <a:spAutoFit/>
          </a:bodyPr>
          <a:lstStyle/>
          <a:p>
            <a:pPr marL="214313" indent="-214313">
              <a:lnSpc>
                <a:spcPct val="150000"/>
              </a:lnSpc>
              <a:buFont typeface="Wingdings" panose="05000000000000000000" pitchFamily="2" charset="2"/>
              <a:buChar char="l"/>
            </a:pPr>
            <a:r>
              <a:rPr lang="en-US" altLang="zh-CN" sz="1013" dirty="0">
                <a:solidFill>
                  <a:schemeClr val="bg1"/>
                </a:solidFill>
              </a:rPr>
              <a:t>Performance appraisal</a:t>
            </a:r>
            <a:r>
              <a:rPr lang="en-US" altLang="zh-CN" sz="1013" dirty="0"/>
              <a:t> </a:t>
            </a:r>
          </a:p>
          <a:p>
            <a:pPr marL="214313" indent="-214313">
              <a:lnSpc>
                <a:spcPct val="150000"/>
              </a:lnSpc>
              <a:buFont typeface="Wingdings" panose="05000000000000000000" pitchFamily="2" charset="2"/>
              <a:buChar char="l"/>
            </a:pPr>
            <a:r>
              <a:rPr lang="en-US" altLang="zh-CN" sz="1013" dirty="0">
                <a:solidFill>
                  <a:schemeClr val="bg1"/>
                </a:solidFill>
              </a:rPr>
              <a:t>Performance feedback</a:t>
            </a:r>
          </a:p>
          <a:p>
            <a:pPr marL="214313" indent="-214313">
              <a:lnSpc>
                <a:spcPct val="150000"/>
              </a:lnSpc>
              <a:buFont typeface="Wingdings" panose="05000000000000000000" pitchFamily="2" charset="2"/>
              <a:buChar char="l"/>
            </a:pPr>
            <a:r>
              <a:rPr lang="en-US" altLang="zh-CN" sz="1013" dirty="0">
                <a:solidFill>
                  <a:schemeClr val="bg1"/>
                </a:solidFill>
              </a:rPr>
              <a:t>Performance planning </a:t>
            </a:r>
            <a:r>
              <a:rPr lang="en-US" altLang="zh-CN" sz="1013" dirty="0" err="1">
                <a:solidFill>
                  <a:schemeClr val="bg1"/>
                </a:solidFill>
              </a:rPr>
              <a:t>andevaluation</a:t>
            </a:r>
            <a:endParaRPr lang="en-US" altLang="zh-CN" sz="1013" dirty="0">
              <a:solidFill>
                <a:schemeClr val="bg1"/>
              </a:solidFill>
            </a:endParaRPr>
          </a:p>
          <a:p>
            <a:pPr marL="214313" indent="-214313">
              <a:buFont typeface="Wingdings" panose="05000000000000000000" pitchFamily="2" charset="2"/>
              <a:buChar char="l"/>
            </a:pPr>
            <a:endParaRPr lang="zh-CN" altLang="en-US" sz="1013" dirty="0">
              <a:solidFill>
                <a:schemeClr val="bg1"/>
              </a:solidFill>
            </a:endParaRPr>
          </a:p>
        </p:txBody>
      </p:sp>
      <p:sp>
        <p:nvSpPr>
          <p:cNvPr id="10" name="文本框 9"/>
          <p:cNvSpPr txBox="1"/>
          <p:nvPr/>
        </p:nvSpPr>
        <p:spPr>
          <a:xfrm>
            <a:off x="284549" y="502921"/>
            <a:ext cx="1235071" cy="1015663"/>
          </a:xfrm>
          <a:prstGeom prst="rect">
            <a:avLst/>
          </a:prstGeom>
          <a:noFill/>
        </p:spPr>
        <p:txBody>
          <a:bodyPr wrap="square" rtlCol="0">
            <a:spAutoFit/>
          </a:bodyPr>
          <a:lstStyle/>
          <a:p>
            <a:r>
              <a:rPr lang="en-US" altLang="zh-CN" sz="2000" dirty="0" smtClean="0">
                <a:solidFill>
                  <a:schemeClr val="bg1"/>
                </a:solidFill>
              </a:rPr>
              <a:t>Year-end summary plan</a:t>
            </a:r>
            <a:endParaRPr lang="en-US" altLang="zh-CN" sz="2000" dirty="0">
              <a:solidFill>
                <a:schemeClr val="bg1"/>
              </a:solidFill>
            </a:endParaRPr>
          </a:p>
        </p:txBody>
      </p:sp>
    </p:spTree>
    <p:extLst>
      <p:ext uri="{BB962C8B-B14F-4D97-AF65-F5344CB8AC3E}">
        <p14:creationId xmlns:p14="http://schemas.microsoft.com/office/powerpoint/2010/main" val="333207577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2923285" y="1240993"/>
            <a:ext cx="1583687" cy="1583687"/>
          </a:xfrm>
          <a:prstGeom prst="roundRect">
            <a:avLst>
              <a:gd name="adj" fmla="val 9051"/>
            </a:avLst>
          </a:prstGeom>
          <a:blipFill>
            <a:blip r:embed="rId2"/>
            <a:stretch>
              <a:fillRect/>
            </a:stretch>
          </a:blipFill>
          <a:ln w="25400" cap="flat" cmpd="sng" algn="ctr">
            <a:noFill/>
            <a:prstDash val="solid"/>
          </a:ln>
          <a:effectLst/>
        </p:spPr>
        <p:txBody>
          <a:bodyPr rtlCol="0" anchor="ctr"/>
          <a:lstStyle/>
          <a:p>
            <a:pPr defTabSz="914126" fontAlgn="auto">
              <a:spcBef>
                <a:spcPts val="0"/>
              </a:spcBef>
              <a:spcAft>
                <a:spcPts val="0"/>
              </a:spcAft>
              <a:defRPr/>
            </a:pPr>
            <a:endParaRPr lang="zh-CN" altLang="en-US" sz="1799" b="0" kern="0">
              <a:solidFill>
                <a:sysClr val="window" lastClr="FFFFFF"/>
              </a:solidFill>
              <a:latin typeface="Calibri"/>
              <a:ea typeface="宋体"/>
            </a:endParaRPr>
          </a:p>
        </p:txBody>
      </p:sp>
      <p:sp>
        <p:nvSpPr>
          <p:cNvPr id="7" name="圆角矩形 6"/>
          <p:cNvSpPr/>
          <p:nvPr/>
        </p:nvSpPr>
        <p:spPr>
          <a:xfrm>
            <a:off x="4650944" y="1240993"/>
            <a:ext cx="1583687" cy="1583687"/>
          </a:xfrm>
          <a:prstGeom prst="roundRect">
            <a:avLst>
              <a:gd name="adj" fmla="val 9051"/>
            </a:avLst>
          </a:prstGeom>
          <a:blipFill>
            <a:blip r:embed="rId3"/>
            <a:stretch>
              <a:fillRect/>
            </a:stretch>
          </a:blipFill>
          <a:ln w="25400" cap="flat" cmpd="sng" algn="ctr">
            <a:noFill/>
            <a:prstDash val="solid"/>
          </a:ln>
          <a:effectLst/>
        </p:spPr>
        <p:txBody>
          <a:bodyPr rtlCol="0" anchor="ctr"/>
          <a:lstStyle/>
          <a:p>
            <a:pPr defTabSz="914126" fontAlgn="auto">
              <a:spcBef>
                <a:spcPts val="0"/>
              </a:spcBef>
              <a:spcAft>
                <a:spcPts val="0"/>
              </a:spcAft>
              <a:defRPr/>
            </a:pPr>
            <a:endParaRPr lang="zh-CN" altLang="en-US" sz="1799" b="0" kern="0">
              <a:solidFill>
                <a:sysClr val="window" lastClr="FFFFFF"/>
              </a:solidFill>
              <a:latin typeface="Calibri"/>
              <a:ea typeface="宋体"/>
            </a:endParaRPr>
          </a:p>
        </p:txBody>
      </p:sp>
      <p:sp>
        <p:nvSpPr>
          <p:cNvPr id="8" name="圆角矩形 7"/>
          <p:cNvSpPr/>
          <p:nvPr/>
        </p:nvSpPr>
        <p:spPr>
          <a:xfrm>
            <a:off x="2923285" y="2968652"/>
            <a:ext cx="1583687" cy="1583687"/>
          </a:xfrm>
          <a:prstGeom prst="roundRect">
            <a:avLst>
              <a:gd name="adj" fmla="val 9051"/>
            </a:avLst>
          </a:prstGeom>
          <a:blipFill>
            <a:blip r:embed="rId4"/>
            <a:stretch>
              <a:fillRect/>
            </a:stretch>
          </a:blipFill>
          <a:ln w="25400" cap="flat" cmpd="sng" algn="ctr">
            <a:noFill/>
            <a:prstDash val="solid"/>
          </a:ln>
          <a:effectLst/>
        </p:spPr>
        <p:txBody>
          <a:bodyPr rtlCol="0" anchor="ctr"/>
          <a:lstStyle/>
          <a:p>
            <a:pPr defTabSz="914126" fontAlgn="auto">
              <a:spcBef>
                <a:spcPts val="0"/>
              </a:spcBef>
              <a:spcAft>
                <a:spcPts val="0"/>
              </a:spcAft>
              <a:defRPr/>
            </a:pPr>
            <a:endParaRPr lang="zh-CN" altLang="en-US" sz="1799" b="0" kern="0">
              <a:solidFill>
                <a:sysClr val="window" lastClr="FFFFFF"/>
              </a:solidFill>
              <a:latin typeface="Calibri"/>
              <a:ea typeface="宋体"/>
            </a:endParaRPr>
          </a:p>
        </p:txBody>
      </p:sp>
      <p:sp>
        <p:nvSpPr>
          <p:cNvPr id="9" name="圆角矩形 8"/>
          <p:cNvSpPr/>
          <p:nvPr/>
        </p:nvSpPr>
        <p:spPr>
          <a:xfrm>
            <a:off x="4650944" y="2968652"/>
            <a:ext cx="1583687" cy="1583687"/>
          </a:xfrm>
          <a:prstGeom prst="roundRect">
            <a:avLst>
              <a:gd name="adj" fmla="val 9051"/>
            </a:avLst>
          </a:prstGeom>
          <a:blipFill>
            <a:blip r:embed="rId5"/>
            <a:stretch>
              <a:fillRect/>
            </a:stretch>
          </a:blipFill>
          <a:ln w="25400" cap="flat" cmpd="sng" algn="ctr">
            <a:noFill/>
            <a:prstDash val="solid"/>
          </a:ln>
          <a:effectLst/>
        </p:spPr>
        <p:txBody>
          <a:bodyPr rtlCol="0" anchor="ctr"/>
          <a:lstStyle/>
          <a:p>
            <a:pPr defTabSz="914126" fontAlgn="auto">
              <a:spcBef>
                <a:spcPts val="0"/>
              </a:spcBef>
              <a:spcAft>
                <a:spcPts val="0"/>
              </a:spcAft>
              <a:defRPr/>
            </a:pPr>
            <a:endParaRPr lang="zh-CN" altLang="en-US" sz="1799" b="0" kern="0">
              <a:solidFill>
                <a:sysClr val="window" lastClr="FFFFFF"/>
              </a:solidFill>
              <a:latin typeface="Calibri"/>
              <a:ea typeface="宋体"/>
            </a:endParaRPr>
          </a:p>
        </p:txBody>
      </p:sp>
      <p:sp>
        <p:nvSpPr>
          <p:cNvPr id="10" name="圆角矩形 9"/>
          <p:cNvSpPr/>
          <p:nvPr/>
        </p:nvSpPr>
        <p:spPr>
          <a:xfrm>
            <a:off x="4075057" y="2392765"/>
            <a:ext cx="431915" cy="431915"/>
          </a:xfrm>
          <a:prstGeom prst="roundRect">
            <a:avLst/>
          </a:prstGeom>
          <a:solidFill>
            <a:srgbClr val="C00000"/>
          </a:solidFill>
          <a:ln w="25400" cap="flat" cmpd="sng" algn="ctr">
            <a:noFill/>
            <a:prstDash val="solid"/>
          </a:ln>
          <a:effectLst/>
        </p:spPr>
        <p:txBody>
          <a:bodyPr rtlCol="0" anchor="ctr"/>
          <a:lstStyle/>
          <a:p>
            <a:pPr defTabSz="914126" fontAlgn="auto">
              <a:spcBef>
                <a:spcPts val="0"/>
              </a:spcBef>
              <a:spcAft>
                <a:spcPts val="0"/>
              </a:spcAft>
              <a:defRPr/>
            </a:pPr>
            <a:r>
              <a:rPr lang="en-US" altLang="zh-CN" sz="1799" b="0" kern="0">
                <a:solidFill>
                  <a:sysClr val="window" lastClr="FFFFFF"/>
                </a:solidFill>
                <a:latin typeface="Calibri"/>
                <a:ea typeface="宋体"/>
              </a:rPr>
              <a:t>1</a:t>
            </a:r>
            <a:endParaRPr lang="zh-CN" altLang="en-US" sz="1799" b="0" kern="0">
              <a:solidFill>
                <a:sysClr val="window" lastClr="FFFFFF"/>
              </a:solidFill>
              <a:latin typeface="Calibri"/>
              <a:ea typeface="宋体"/>
            </a:endParaRPr>
          </a:p>
        </p:txBody>
      </p:sp>
      <p:sp>
        <p:nvSpPr>
          <p:cNvPr id="11" name="圆角矩形 10"/>
          <p:cNvSpPr/>
          <p:nvPr/>
        </p:nvSpPr>
        <p:spPr>
          <a:xfrm>
            <a:off x="4650943" y="2392765"/>
            <a:ext cx="431915" cy="431915"/>
          </a:xfrm>
          <a:prstGeom prst="roundRect">
            <a:avLst/>
          </a:prstGeom>
          <a:solidFill>
            <a:srgbClr val="C00000"/>
          </a:solidFill>
          <a:ln w="25400" cap="flat" cmpd="sng" algn="ctr">
            <a:noFill/>
            <a:prstDash val="solid"/>
          </a:ln>
          <a:effectLst/>
        </p:spPr>
        <p:txBody>
          <a:bodyPr rtlCol="0" anchor="ctr"/>
          <a:lstStyle/>
          <a:p>
            <a:pPr defTabSz="914126" fontAlgn="auto">
              <a:spcBef>
                <a:spcPts val="0"/>
              </a:spcBef>
              <a:spcAft>
                <a:spcPts val="0"/>
              </a:spcAft>
              <a:defRPr/>
            </a:pPr>
            <a:r>
              <a:rPr lang="en-US" altLang="zh-CN" sz="1799" b="0" kern="0">
                <a:solidFill>
                  <a:sysClr val="window" lastClr="FFFFFF"/>
                </a:solidFill>
                <a:latin typeface="Calibri"/>
                <a:ea typeface="宋体"/>
              </a:rPr>
              <a:t>2</a:t>
            </a:r>
            <a:endParaRPr lang="zh-CN" altLang="en-US" sz="1799" b="0" kern="0">
              <a:solidFill>
                <a:sysClr val="window" lastClr="FFFFFF"/>
              </a:solidFill>
              <a:latin typeface="Calibri"/>
              <a:ea typeface="宋体"/>
            </a:endParaRPr>
          </a:p>
        </p:txBody>
      </p:sp>
      <p:sp>
        <p:nvSpPr>
          <p:cNvPr id="12" name="圆角矩形 11"/>
          <p:cNvSpPr/>
          <p:nvPr/>
        </p:nvSpPr>
        <p:spPr>
          <a:xfrm>
            <a:off x="4075057" y="2968651"/>
            <a:ext cx="431915" cy="431915"/>
          </a:xfrm>
          <a:prstGeom prst="roundRect">
            <a:avLst/>
          </a:prstGeom>
          <a:solidFill>
            <a:srgbClr val="C00000"/>
          </a:solidFill>
          <a:ln w="25400" cap="flat" cmpd="sng" algn="ctr">
            <a:noFill/>
            <a:prstDash val="solid"/>
          </a:ln>
          <a:effectLst/>
        </p:spPr>
        <p:txBody>
          <a:bodyPr rtlCol="0" anchor="ctr"/>
          <a:lstStyle/>
          <a:p>
            <a:pPr defTabSz="914126" fontAlgn="auto">
              <a:spcBef>
                <a:spcPts val="0"/>
              </a:spcBef>
              <a:spcAft>
                <a:spcPts val="0"/>
              </a:spcAft>
              <a:defRPr/>
            </a:pPr>
            <a:r>
              <a:rPr lang="en-US" altLang="zh-CN" sz="1799" b="0" kern="0">
                <a:solidFill>
                  <a:sysClr val="window" lastClr="FFFFFF"/>
                </a:solidFill>
                <a:latin typeface="Calibri"/>
                <a:ea typeface="宋体"/>
              </a:rPr>
              <a:t>3</a:t>
            </a:r>
            <a:endParaRPr lang="zh-CN" altLang="en-US" sz="1799" b="0" kern="0">
              <a:solidFill>
                <a:sysClr val="window" lastClr="FFFFFF"/>
              </a:solidFill>
              <a:latin typeface="Calibri"/>
              <a:ea typeface="宋体"/>
            </a:endParaRPr>
          </a:p>
        </p:txBody>
      </p:sp>
      <p:sp>
        <p:nvSpPr>
          <p:cNvPr id="13" name="圆角矩形 12"/>
          <p:cNvSpPr/>
          <p:nvPr/>
        </p:nvSpPr>
        <p:spPr>
          <a:xfrm>
            <a:off x="4650943" y="2968651"/>
            <a:ext cx="431915" cy="431915"/>
          </a:xfrm>
          <a:prstGeom prst="roundRect">
            <a:avLst/>
          </a:prstGeom>
          <a:solidFill>
            <a:srgbClr val="C00000"/>
          </a:solidFill>
          <a:ln w="25400" cap="flat" cmpd="sng" algn="ctr">
            <a:noFill/>
            <a:prstDash val="solid"/>
          </a:ln>
          <a:effectLst/>
        </p:spPr>
        <p:txBody>
          <a:bodyPr rtlCol="0" anchor="ctr"/>
          <a:lstStyle/>
          <a:p>
            <a:pPr defTabSz="914126" fontAlgn="auto">
              <a:spcBef>
                <a:spcPts val="0"/>
              </a:spcBef>
              <a:spcAft>
                <a:spcPts val="0"/>
              </a:spcAft>
              <a:defRPr/>
            </a:pPr>
            <a:r>
              <a:rPr lang="en-US" altLang="zh-CN" sz="1799" b="0" kern="0">
                <a:solidFill>
                  <a:sysClr val="window" lastClr="FFFFFF"/>
                </a:solidFill>
                <a:latin typeface="Calibri"/>
                <a:ea typeface="宋体"/>
              </a:rPr>
              <a:t>4</a:t>
            </a:r>
            <a:endParaRPr lang="zh-CN" altLang="en-US" sz="1799" b="0" kern="0">
              <a:solidFill>
                <a:sysClr val="window" lastClr="FFFFFF"/>
              </a:solidFill>
              <a:latin typeface="Calibri"/>
              <a:ea typeface="宋体"/>
            </a:endParaRPr>
          </a:p>
        </p:txBody>
      </p:sp>
      <p:sp>
        <p:nvSpPr>
          <p:cNvPr id="14" name="TextBox 37"/>
          <p:cNvSpPr txBox="1"/>
          <p:nvPr/>
        </p:nvSpPr>
        <p:spPr>
          <a:xfrm>
            <a:off x="458470" y="1774502"/>
            <a:ext cx="2231559" cy="812279"/>
          </a:xfrm>
          <a:prstGeom prst="rect">
            <a:avLst/>
          </a:prstGeom>
          <a:noFill/>
        </p:spPr>
        <p:txBody>
          <a:bodyPr wrap="square" rtlCol="0">
            <a:spAutoFit/>
          </a:bodyPr>
          <a:lstStyle/>
          <a:p>
            <a:pPr algn="just" defTabSz="914126" fontAlgn="auto">
              <a:lnSpc>
                <a:spcPct val="130000"/>
              </a:lnSpc>
              <a:spcBef>
                <a:spcPts val="0"/>
              </a:spcBef>
              <a:spcAft>
                <a:spcPts val="0"/>
              </a:spcAft>
              <a:defRPr/>
            </a:pPr>
            <a:r>
              <a:rPr lang="zh-CN" altLang="en-US" sz="1200" b="0" kern="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200" b="0" kern="0">
                <a:solidFill>
                  <a:schemeClr val="bg1"/>
                </a:solidFill>
                <a:latin typeface="微软雅黑" pitchFamily="34" charset="-122"/>
                <a:ea typeface="微软雅黑" pitchFamily="34" charset="-122"/>
              </a:rPr>
              <a:t>文字。</a:t>
            </a:r>
          </a:p>
        </p:txBody>
      </p:sp>
      <p:sp>
        <p:nvSpPr>
          <p:cNvPr id="15" name="TextBox 38"/>
          <p:cNvSpPr txBox="1"/>
          <p:nvPr/>
        </p:nvSpPr>
        <p:spPr>
          <a:xfrm>
            <a:off x="947984" y="1312980"/>
            <a:ext cx="1773729" cy="461473"/>
          </a:xfrm>
          <a:prstGeom prst="rect">
            <a:avLst/>
          </a:prstGeom>
          <a:noFill/>
        </p:spPr>
        <p:txBody>
          <a:bodyPr wrap="square" tIns="0" bIns="0" rtlCol="0" anchor="t">
            <a:spAutoFit/>
          </a:bodyPr>
          <a:lstStyle/>
          <a:p>
            <a:pPr defTabSz="914126" fontAlgn="auto">
              <a:lnSpc>
                <a:spcPct val="150000"/>
              </a:lnSpc>
              <a:spcBef>
                <a:spcPts val="0"/>
              </a:spcBef>
              <a:spcAft>
                <a:spcPts val="0"/>
              </a:spcAft>
              <a:defRPr/>
            </a:pPr>
            <a:r>
              <a:rPr lang="zh-CN" altLang="en-US" sz="1999" kern="0" dirty="0">
                <a:solidFill>
                  <a:srgbClr val="C00000"/>
                </a:solidFill>
                <a:latin typeface="微软雅黑" pitchFamily="34" charset="-122"/>
                <a:ea typeface="微软雅黑" pitchFamily="34" charset="-122"/>
                <a:cs typeface="华文黑体" pitchFamily="2" charset="-122"/>
              </a:rPr>
              <a:t>点击添加标题</a:t>
            </a:r>
          </a:p>
        </p:txBody>
      </p:sp>
      <p:sp>
        <p:nvSpPr>
          <p:cNvPr id="16" name="TextBox 39"/>
          <p:cNvSpPr txBox="1"/>
          <p:nvPr/>
        </p:nvSpPr>
        <p:spPr>
          <a:xfrm>
            <a:off x="6433290" y="1774502"/>
            <a:ext cx="2231559" cy="812279"/>
          </a:xfrm>
          <a:prstGeom prst="rect">
            <a:avLst/>
          </a:prstGeom>
          <a:noFill/>
        </p:spPr>
        <p:txBody>
          <a:bodyPr wrap="square" rtlCol="0">
            <a:spAutoFit/>
          </a:bodyPr>
          <a:lstStyle/>
          <a:p>
            <a:pPr algn="just" defTabSz="914126" fontAlgn="auto">
              <a:lnSpc>
                <a:spcPct val="130000"/>
              </a:lnSpc>
              <a:spcBef>
                <a:spcPts val="0"/>
              </a:spcBef>
              <a:spcAft>
                <a:spcPts val="0"/>
              </a:spcAft>
              <a:defRPr/>
            </a:pPr>
            <a:r>
              <a:rPr lang="zh-CN" altLang="en-US" sz="1200" b="0" kern="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200" b="0" kern="0">
                <a:solidFill>
                  <a:schemeClr val="bg1"/>
                </a:solidFill>
                <a:latin typeface="微软雅黑" pitchFamily="34" charset="-122"/>
                <a:ea typeface="微软雅黑" pitchFamily="34" charset="-122"/>
              </a:rPr>
              <a:t>文字。</a:t>
            </a:r>
          </a:p>
        </p:txBody>
      </p:sp>
      <p:sp>
        <p:nvSpPr>
          <p:cNvPr id="17" name="TextBox 40"/>
          <p:cNvSpPr txBox="1"/>
          <p:nvPr/>
        </p:nvSpPr>
        <p:spPr>
          <a:xfrm>
            <a:off x="6433289" y="1312980"/>
            <a:ext cx="1773729" cy="461331"/>
          </a:xfrm>
          <a:prstGeom prst="rect">
            <a:avLst/>
          </a:prstGeom>
          <a:noFill/>
        </p:spPr>
        <p:txBody>
          <a:bodyPr wrap="square" tIns="0" bIns="0" rtlCol="0" anchor="t">
            <a:spAutoFit/>
          </a:bodyPr>
          <a:lstStyle/>
          <a:p>
            <a:pPr defTabSz="914126" fontAlgn="auto">
              <a:lnSpc>
                <a:spcPct val="150000"/>
              </a:lnSpc>
              <a:spcBef>
                <a:spcPts val="0"/>
              </a:spcBef>
              <a:spcAft>
                <a:spcPts val="0"/>
              </a:spcAft>
              <a:defRPr/>
            </a:pPr>
            <a:r>
              <a:rPr lang="zh-CN" altLang="en-US" sz="1999" kern="0" dirty="0">
                <a:solidFill>
                  <a:srgbClr val="D20000"/>
                </a:solidFill>
                <a:latin typeface="微软雅黑" pitchFamily="34" charset="-122"/>
                <a:ea typeface="微软雅黑" pitchFamily="34" charset="-122"/>
                <a:cs typeface="华文黑体" pitchFamily="2" charset="-122"/>
              </a:rPr>
              <a:t>点击添加标题</a:t>
            </a:r>
          </a:p>
        </p:txBody>
      </p:sp>
      <p:sp>
        <p:nvSpPr>
          <p:cNvPr id="18" name="TextBox 41"/>
          <p:cNvSpPr txBox="1"/>
          <p:nvPr/>
        </p:nvSpPr>
        <p:spPr>
          <a:xfrm>
            <a:off x="458470" y="3630879"/>
            <a:ext cx="2231559" cy="812279"/>
          </a:xfrm>
          <a:prstGeom prst="rect">
            <a:avLst/>
          </a:prstGeom>
          <a:noFill/>
        </p:spPr>
        <p:txBody>
          <a:bodyPr wrap="square" rtlCol="0">
            <a:spAutoFit/>
          </a:bodyPr>
          <a:lstStyle/>
          <a:p>
            <a:pPr algn="just" defTabSz="914126" fontAlgn="auto">
              <a:lnSpc>
                <a:spcPct val="130000"/>
              </a:lnSpc>
              <a:spcBef>
                <a:spcPts val="0"/>
              </a:spcBef>
              <a:spcAft>
                <a:spcPts val="0"/>
              </a:spcAft>
              <a:defRPr/>
            </a:pPr>
            <a:r>
              <a:rPr lang="zh-CN" altLang="en-US" sz="1200" b="0" kern="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200" b="0" kern="0">
                <a:solidFill>
                  <a:schemeClr val="bg1"/>
                </a:solidFill>
                <a:latin typeface="微软雅黑" pitchFamily="34" charset="-122"/>
                <a:ea typeface="微软雅黑" pitchFamily="34" charset="-122"/>
              </a:rPr>
              <a:t>文字。</a:t>
            </a:r>
          </a:p>
        </p:txBody>
      </p:sp>
      <p:sp>
        <p:nvSpPr>
          <p:cNvPr id="19" name="TextBox 42"/>
          <p:cNvSpPr txBox="1"/>
          <p:nvPr/>
        </p:nvSpPr>
        <p:spPr>
          <a:xfrm>
            <a:off x="947984" y="3169357"/>
            <a:ext cx="1773729" cy="461473"/>
          </a:xfrm>
          <a:prstGeom prst="rect">
            <a:avLst/>
          </a:prstGeom>
          <a:noFill/>
        </p:spPr>
        <p:txBody>
          <a:bodyPr wrap="square" tIns="0" bIns="0" rtlCol="0" anchor="t">
            <a:spAutoFit/>
          </a:bodyPr>
          <a:lstStyle/>
          <a:p>
            <a:pPr defTabSz="914126" fontAlgn="auto">
              <a:lnSpc>
                <a:spcPct val="150000"/>
              </a:lnSpc>
              <a:spcBef>
                <a:spcPts val="0"/>
              </a:spcBef>
              <a:spcAft>
                <a:spcPts val="0"/>
              </a:spcAft>
              <a:defRPr/>
            </a:pPr>
            <a:r>
              <a:rPr lang="zh-CN" altLang="en-US" sz="1999" kern="0">
                <a:solidFill>
                  <a:srgbClr val="C00000"/>
                </a:solidFill>
                <a:latin typeface="微软雅黑" pitchFamily="34" charset="-122"/>
                <a:ea typeface="微软雅黑" pitchFamily="34" charset="-122"/>
                <a:cs typeface="华文黑体" pitchFamily="2" charset="-122"/>
              </a:rPr>
              <a:t>点击添加标题</a:t>
            </a:r>
          </a:p>
        </p:txBody>
      </p:sp>
      <p:sp>
        <p:nvSpPr>
          <p:cNvPr id="20" name="TextBox 43"/>
          <p:cNvSpPr txBox="1"/>
          <p:nvPr/>
        </p:nvSpPr>
        <p:spPr>
          <a:xfrm>
            <a:off x="6433290" y="3630879"/>
            <a:ext cx="2231559" cy="812279"/>
          </a:xfrm>
          <a:prstGeom prst="rect">
            <a:avLst/>
          </a:prstGeom>
          <a:noFill/>
        </p:spPr>
        <p:txBody>
          <a:bodyPr wrap="square" rtlCol="0">
            <a:spAutoFit/>
          </a:bodyPr>
          <a:lstStyle/>
          <a:p>
            <a:pPr algn="just" defTabSz="914126" fontAlgn="auto">
              <a:lnSpc>
                <a:spcPct val="130000"/>
              </a:lnSpc>
              <a:spcBef>
                <a:spcPts val="0"/>
              </a:spcBef>
              <a:spcAft>
                <a:spcPts val="0"/>
              </a:spcAft>
              <a:defRPr/>
            </a:pPr>
            <a:r>
              <a:rPr lang="zh-CN" altLang="en-US" sz="1200" b="0" kern="0" dirty="0">
                <a:solidFill>
                  <a:schemeClr val="bg1"/>
                </a:solidFill>
                <a:latin typeface="微软雅黑" pitchFamily="34" charset="-122"/>
                <a:ea typeface="微软雅黑" pitchFamily="34" charset="-122"/>
              </a:rPr>
              <a:t>您的内容打在这里，或者通过复制您的文本后，在此框中选择粘贴，并选择只保留</a:t>
            </a:r>
            <a:r>
              <a:rPr lang="zh-CN" altLang="en-US" sz="1200" b="0" kern="0">
                <a:solidFill>
                  <a:schemeClr val="bg1"/>
                </a:solidFill>
                <a:latin typeface="微软雅黑" pitchFamily="34" charset="-122"/>
                <a:ea typeface="微软雅黑" pitchFamily="34" charset="-122"/>
              </a:rPr>
              <a:t>文字。</a:t>
            </a:r>
          </a:p>
        </p:txBody>
      </p:sp>
      <p:sp>
        <p:nvSpPr>
          <p:cNvPr id="21" name="TextBox 44"/>
          <p:cNvSpPr txBox="1"/>
          <p:nvPr/>
        </p:nvSpPr>
        <p:spPr>
          <a:xfrm>
            <a:off x="6433289" y="3169357"/>
            <a:ext cx="1773729" cy="461331"/>
          </a:xfrm>
          <a:prstGeom prst="rect">
            <a:avLst/>
          </a:prstGeom>
          <a:noFill/>
        </p:spPr>
        <p:txBody>
          <a:bodyPr wrap="square" tIns="0" bIns="0" rtlCol="0" anchor="t">
            <a:spAutoFit/>
          </a:bodyPr>
          <a:lstStyle/>
          <a:p>
            <a:pPr defTabSz="914126" fontAlgn="auto">
              <a:lnSpc>
                <a:spcPct val="150000"/>
              </a:lnSpc>
              <a:spcBef>
                <a:spcPts val="0"/>
              </a:spcBef>
              <a:spcAft>
                <a:spcPts val="0"/>
              </a:spcAft>
              <a:defRPr/>
            </a:pPr>
            <a:r>
              <a:rPr lang="zh-CN" altLang="en-US" sz="1999" kern="0">
                <a:solidFill>
                  <a:srgbClr val="D20000"/>
                </a:solidFill>
                <a:latin typeface="微软雅黑" pitchFamily="34" charset="-122"/>
                <a:ea typeface="微软雅黑" pitchFamily="34" charset="-122"/>
                <a:cs typeface="华文黑体" pitchFamily="2" charset="-122"/>
              </a:rPr>
              <a:t>点击添加标题</a:t>
            </a:r>
          </a:p>
        </p:txBody>
      </p:sp>
    </p:spTree>
    <p:extLst>
      <p:ext uri="{BB962C8B-B14F-4D97-AF65-F5344CB8AC3E}">
        <p14:creationId xmlns:p14="http://schemas.microsoft.com/office/powerpoint/2010/main" val="150977614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par>
                                <p:cTn id="33" presetID="49" presetClass="entr" presetSubtype="0" decel="100000" fill="hold" grpId="0" nodeType="withEffect">
                                  <p:stCondLst>
                                    <p:cond delay="6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childTnLst>
                          </p:cTn>
                        </p:par>
                        <p:par>
                          <p:cTn id="39" fill="hold">
                            <p:stCondLst>
                              <p:cond delay="1600"/>
                            </p:stCondLst>
                            <p:childTnLst>
                              <p:par>
                                <p:cTn id="40" presetID="2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childTnLst>
                                </p:cTn>
                              </p:par>
                            </p:childTnLst>
                          </p:cTn>
                        </p:par>
                        <p:par>
                          <p:cTn id="56" fill="hold">
                            <p:stCondLst>
                              <p:cond delay="2100"/>
                            </p:stCondLst>
                            <p:childTnLst>
                              <p:par>
                                <p:cTn id="57" presetID="12" presetClass="entr" presetSubtype="2"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ppt_x</p:attrName>
                                        </p:attrNameLst>
                                      </p:cBhvr>
                                      <p:tavLst>
                                        <p:tav tm="0">
                                          <p:val>
                                            <p:strVal val="#ppt_x+#ppt_w*1.125000"/>
                                          </p:val>
                                        </p:tav>
                                        <p:tav tm="100000">
                                          <p:val>
                                            <p:strVal val="#ppt_x"/>
                                          </p:val>
                                        </p:tav>
                                      </p:tavLst>
                                    </p:anim>
                                    <p:animEffect transition="in" filter="wipe(left)">
                                      <p:cBhvr>
                                        <p:cTn id="60" dur="500"/>
                                        <p:tgtEl>
                                          <p:spTgt spid="15"/>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p:tgtEl>
                                          <p:spTgt spid="14"/>
                                        </p:tgtEl>
                                        <p:attrNameLst>
                                          <p:attrName>ppt_x</p:attrName>
                                        </p:attrNameLst>
                                      </p:cBhvr>
                                      <p:tavLst>
                                        <p:tav tm="0">
                                          <p:val>
                                            <p:strVal val="#ppt_x+#ppt_w*1.125000"/>
                                          </p:val>
                                        </p:tav>
                                        <p:tav tm="100000">
                                          <p:val>
                                            <p:strVal val="#ppt_x"/>
                                          </p:val>
                                        </p:tav>
                                      </p:tavLst>
                                    </p:anim>
                                    <p:animEffect transition="in" filter="wipe(left)">
                                      <p:cBhvr>
                                        <p:cTn id="64" dur="500"/>
                                        <p:tgtEl>
                                          <p:spTgt spid="14"/>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ppt_x</p:attrName>
                                        </p:attrNameLst>
                                      </p:cBhvr>
                                      <p:tavLst>
                                        <p:tav tm="0">
                                          <p:val>
                                            <p:strVal val="#ppt_x-#ppt_w*1.125000"/>
                                          </p:val>
                                        </p:tav>
                                        <p:tav tm="100000">
                                          <p:val>
                                            <p:strVal val="#ppt_x"/>
                                          </p:val>
                                        </p:tav>
                                      </p:tavLst>
                                    </p:anim>
                                    <p:animEffect transition="in" filter="wipe(right)">
                                      <p:cBhvr>
                                        <p:cTn id="68" dur="500"/>
                                        <p:tgtEl>
                                          <p:spTgt spid="17"/>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p:tgtEl>
                                          <p:spTgt spid="16"/>
                                        </p:tgtEl>
                                        <p:attrNameLst>
                                          <p:attrName>ppt_x</p:attrName>
                                        </p:attrNameLst>
                                      </p:cBhvr>
                                      <p:tavLst>
                                        <p:tav tm="0">
                                          <p:val>
                                            <p:strVal val="#ppt_x-#ppt_w*1.125000"/>
                                          </p:val>
                                        </p:tav>
                                        <p:tav tm="100000">
                                          <p:val>
                                            <p:strVal val="#ppt_x"/>
                                          </p:val>
                                        </p:tav>
                                      </p:tavLst>
                                    </p:anim>
                                    <p:animEffect transition="in" filter="wipe(right)">
                                      <p:cBhvr>
                                        <p:cTn id="72" dur="500"/>
                                        <p:tgtEl>
                                          <p:spTgt spid="16"/>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p:tgtEl>
                                          <p:spTgt spid="19"/>
                                        </p:tgtEl>
                                        <p:attrNameLst>
                                          <p:attrName>ppt_x</p:attrName>
                                        </p:attrNameLst>
                                      </p:cBhvr>
                                      <p:tavLst>
                                        <p:tav tm="0">
                                          <p:val>
                                            <p:strVal val="#ppt_x+#ppt_w*1.125000"/>
                                          </p:val>
                                        </p:tav>
                                        <p:tav tm="100000">
                                          <p:val>
                                            <p:strVal val="#ppt_x"/>
                                          </p:val>
                                        </p:tav>
                                      </p:tavLst>
                                    </p:anim>
                                    <p:animEffect transition="in" filter="wipe(left)">
                                      <p:cBhvr>
                                        <p:cTn id="76" dur="500"/>
                                        <p:tgtEl>
                                          <p:spTgt spid="19"/>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p:tgtEl>
                                          <p:spTgt spid="18"/>
                                        </p:tgtEl>
                                        <p:attrNameLst>
                                          <p:attrName>ppt_x</p:attrName>
                                        </p:attrNameLst>
                                      </p:cBhvr>
                                      <p:tavLst>
                                        <p:tav tm="0">
                                          <p:val>
                                            <p:strVal val="#ppt_x+#ppt_w*1.125000"/>
                                          </p:val>
                                        </p:tav>
                                        <p:tav tm="100000">
                                          <p:val>
                                            <p:strVal val="#ppt_x"/>
                                          </p:val>
                                        </p:tav>
                                      </p:tavLst>
                                    </p:anim>
                                    <p:animEffect transition="in" filter="wipe(left)">
                                      <p:cBhvr>
                                        <p:cTn id="80" dur="500"/>
                                        <p:tgtEl>
                                          <p:spTgt spid="18"/>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p:tgtEl>
                                          <p:spTgt spid="21"/>
                                        </p:tgtEl>
                                        <p:attrNameLst>
                                          <p:attrName>ppt_x</p:attrName>
                                        </p:attrNameLst>
                                      </p:cBhvr>
                                      <p:tavLst>
                                        <p:tav tm="0">
                                          <p:val>
                                            <p:strVal val="#ppt_x-#ppt_w*1.125000"/>
                                          </p:val>
                                        </p:tav>
                                        <p:tav tm="100000">
                                          <p:val>
                                            <p:strVal val="#ppt_x"/>
                                          </p:val>
                                        </p:tav>
                                      </p:tavLst>
                                    </p:anim>
                                    <p:animEffect transition="in" filter="wipe(right)">
                                      <p:cBhvr>
                                        <p:cTn id="84" dur="500"/>
                                        <p:tgtEl>
                                          <p:spTgt spid="21"/>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p:tgtEl>
                                          <p:spTgt spid="20"/>
                                        </p:tgtEl>
                                        <p:attrNameLst>
                                          <p:attrName>ppt_x</p:attrName>
                                        </p:attrNameLst>
                                      </p:cBhvr>
                                      <p:tavLst>
                                        <p:tav tm="0">
                                          <p:val>
                                            <p:strVal val="#ppt_x-#ppt_w*1.125000"/>
                                          </p:val>
                                        </p:tav>
                                        <p:tav tm="100000">
                                          <p:val>
                                            <p:strVal val="#ppt_x"/>
                                          </p:val>
                                        </p:tav>
                                      </p:tavLst>
                                    </p:anim>
                                    <p:animEffect transition="in" filter="wipe(right)">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六边形 5"/>
          <p:cNvSpPr/>
          <p:nvPr/>
        </p:nvSpPr>
        <p:spPr>
          <a:xfrm rot="16200000">
            <a:off x="588110" y="1409124"/>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TextBox 25"/>
          <p:cNvSpPr txBox="1"/>
          <p:nvPr/>
        </p:nvSpPr>
        <p:spPr>
          <a:xfrm>
            <a:off x="667799" y="1520979"/>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TextBox 26"/>
          <p:cNvSpPr txBox="1"/>
          <p:nvPr/>
        </p:nvSpPr>
        <p:spPr bwMode="auto">
          <a:xfrm>
            <a:off x="1475659" y="1895007"/>
            <a:ext cx="295232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9" name="矩形 8"/>
          <p:cNvSpPr/>
          <p:nvPr/>
        </p:nvSpPr>
        <p:spPr bwMode="auto">
          <a:xfrm>
            <a:off x="1475659" y="1548349"/>
            <a:ext cx="2020887" cy="30008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endParaRPr>
          </a:p>
        </p:txBody>
      </p:sp>
      <p:sp>
        <p:nvSpPr>
          <p:cNvPr id="10" name="六边形 9"/>
          <p:cNvSpPr/>
          <p:nvPr/>
        </p:nvSpPr>
        <p:spPr>
          <a:xfrm rot="16200000">
            <a:off x="588109" y="3214603"/>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TextBox 29"/>
          <p:cNvSpPr txBox="1"/>
          <p:nvPr/>
        </p:nvSpPr>
        <p:spPr>
          <a:xfrm>
            <a:off x="667798" y="332645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TextBox 30"/>
          <p:cNvSpPr txBox="1"/>
          <p:nvPr/>
        </p:nvSpPr>
        <p:spPr bwMode="auto">
          <a:xfrm>
            <a:off x="1475658" y="3700486"/>
            <a:ext cx="295232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13" name="矩形 12"/>
          <p:cNvSpPr/>
          <p:nvPr/>
        </p:nvSpPr>
        <p:spPr bwMode="auto">
          <a:xfrm>
            <a:off x="1475658" y="3353828"/>
            <a:ext cx="2020887" cy="30008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endParaRPr>
          </a:p>
        </p:txBody>
      </p:sp>
      <p:sp>
        <p:nvSpPr>
          <p:cNvPr id="14" name="六边形 13"/>
          <p:cNvSpPr/>
          <p:nvPr/>
        </p:nvSpPr>
        <p:spPr>
          <a:xfrm rot="16200000">
            <a:off x="4764575" y="1414404"/>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33"/>
          <p:cNvSpPr txBox="1"/>
          <p:nvPr/>
        </p:nvSpPr>
        <p:spPr>
          <a:xfrm>
            <a:off x="4844264" y="1526259"/>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6" name="TextBox 34"/>
          <p:cNvSpPr txBox="1"/>
          <p:nvPr/>
        </p:nvSpPr>
        <p:spPr bwMode="auto">
          <a:xfrm>
            <a:off x="5652124" y="1900287"/>
            <a:ext cx="295232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17" name="矩形 16"/>
          <p:cNvSpPr/>
          <p:nvPr/>
        </p:nvSpPr>
        <p:spPr bwMode="auto">
          <a:xfrm>
            <a:off x="5652124" y="1553629"/>
            <a:ext cx="2020887" cy="30008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endParaRPr>
          </a:p>
        </p:txBody>
      </p:sp>
      <p:sp>
        <p:nvSpPr>
          <p:cNvPr id="18" name="六边形 17"/>
          <p:cNvSpPr/>
          <p:nvPr/>
        </p:nvSpPr>
        <p:spPr>
          <a:xfrm rot="16200000">
            <a:off x="4764574" y="3219883"/>
            <a:ext cx="797366" cy="750462"/>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37"/>
          <p:cNvSpPr txBox="1"/>
          <p:nvPr/>
        </p:nvSpPr>
        <p:spPr>
          <a:xfrm>
            <a:off x="4844263" y="333173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0" name="TextBox 38"/>
          <p:cNvSpPr txBox="1"/>
          <p:nvPr/>
        </p:nvSpPr>
        <p:spPr bwMode="auto">
          <a:xfrm>
            <a:off x="5652123" y="3705766"/>
            <a:ext cx="295232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21" name="矩形 20"/>
          <p:cNvSpPr/>
          <p:nvPr/>
        </p:nvSpPr>
        <p:spPr bwMode="auto">
          <a:xfrm>
            <a:off x="5652123" y="3359108"/>
            <a:ext cx="2020887" cy="30008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a:t>
            </a:r>
            <a:r>
              <a:rPr lang="zh-CN" altLang="en-US" b="1" dirty="0" smtClean="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endParaRPr>
          </a:p>
        </p:txBody>
      </p:sp>
    </p:spTree>
    <p:extLst>
      <p:ext uri="{BB962C8B-B14F-4D97-AF65-F5344CB8AC3E}">
        <p14:creationId xmlns:p14="http://schemas.microsoft.com/office/powerpoint/2010/main" val="2976342870"/>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par>
                          <p:cTn id="63" fill="hold">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2" presetClass="entr" presetSubtype="8"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0-#ppt_w/2"/>
                                          </p:val>
                                        </p:tav>
                                        <p:tav tm="100000">
                                          <p:val>
                                            <p:strVal val="#ppt_x"/>
                                          </p:val>
                                        </p:tav>
                                      </p:tavLst>
                                    </p:anim>
                                    <p:anim calcmode="lin" valueType="num">
                                      <p:cBhvr additive="base">
                                        <p:cTn id="82" dur="500" fill="hold"/>
                                        <p:tgtEl>
                                          <p:spTgt spid="18"/>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p:bldP spid="10" grpId="0" animBg="1"/>
      <p:bldP spid="11" grpId="0"/>
      <p:bldP spid="12" grpId="0"/>
      <p:bldP spid="13" grpId="0"/>
      <p:bldP spid="14" grpId="0" animBg="1"/>
      <p:bldP spid="15" grpId="0"/>
      <p:bldP spid="16" grpId="0"/>
      <p:bldP spid="17" grpId="0"/>
      <p:bldP spid="18" grpId="0" animBg="1"/>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7" name="泪滴形 16"/>
          <p:cNvSpPr/>
          <p:nvPr/>
        </p:nvSpPr>
        <p:spPr>
          <a:xfrm rot="8035252">
            <a:off x="642236" y="1292484"/>
            <a:ext cx="2664296" cy="2664296"/>
          </a:xfrm>
          <a:prstGeom prst="teardrop">
            <a:avLst/>
          </a:prstGeom>
          <a:solidFill>
            <a:srgbClr val="D8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泪滴形 17"/>
          <p:cNvSpPr/>
          <p:nvPr/>
        </p:nvSpPr>
        <p:spPr>
          <a:xfrm rot="8035252">
            <a:off x="2913001" y="2360504"/>
            <a:ext cx="1779427" cy="1779427"/>
          </a:xfrm>
          <a:prstGeom prst="teardrop">
            <a:avLst/>
          </a:prstGeom>
          <a:solidFill>
            <a:srgbClr val="D8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椭圆 18"/>
          <p:cNvSpPr/>
          <p:nvPr/>
        </p:nvSpPr>
        <p:spPr>
          <a:xfrm>
            <a:off x="2544691" y="1348408"/>
            <a:ext cx="864096" cy="8640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椭圆 19"/>
          <p:cNvSpPr/>
          <p:nvPr/>
        </p:nvSpPr>
        <p:spPr>
          <a:xfrm>
            <a:off x="4043985" y="2369435"/>
            <a:ext cx="672032" cy="672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TextBox 9"/>
          <p:cNvSpPr txBox="1"/>
          <p:nvPr/>
        </p:nvSpPr>
        <p:spPr>
          <a:xfrm>
            <a:off x="2660788" y="1564432"/>
            <a:ext cx="627095" cy="400110"/>
          </a:xfrm>
          <a:prstGeom prst="rect">
            <a:avLst/>
          </a:prstGeom>
          <a:noFill/>
        </p:spPr>
        <p:txBody>
          <a:bodyPr wrap="none" rtlCol="0">
            <a:spAutoFit/>
          </a:bodyPr>
          <a:lstStyle/>
          <a:p>
            <a:r>
              <a:rPr lang="en-US" altLang="zh-CN" sz="2000" dirty="0">
                <a:solidFill>
                  <a:schemeClr val="bg1"/>
                </a:solidFill>
              </a:rPr>
              <a:t>80%</a:t>
            </a:r>
            <a:endParaRPr lang="zh-CN" altLang="en-US" sz="2000" dirty="0">
              <a:solidFill>
                <a:schemeClr val="bg1"/>
              </a:solidFill>
            </a:endParaRPr>
          </a:p>
        </p:txBody>
      </p:sp>
      <p:sp>
        <p:nvSpPr>
          <p:cNvPr id="22" name="TextBox 10"/>
          <p:cNvSpPr txBox="1"/>
          <p:nvPr/>
        </p:nvSpPr>
        <p:spPr>
          <a:xfrm>
            <a:off x="4084113" y="2505396"/>
            <a:ext cx="484428" cy="300082"/>
          </a:xfrm>
          <a:prstGeom prst="rect">
            <a:avLst/>
          </a:prstGeom>
          <a:noFill/>
        </p:spPr>
        <p:txBody>
          <a:bodyPr wrap="none" rtlCol="0">
            <a:spAutoFit/>
          </a:bodyPr>
          <a:lstStyle/>
          <a:p>
            <a:r>
              <a:rPr lang="en-US" altLang="zh-CN" dirty="0" smtClean="0">
                <a:solidFill>
                  <a:schemeClr val="bg1"/>
                </a:solidFill>
              </a:rPr>
              <a:t>35%</a:t>
            </a:r>
            <a:endParaRPr lang="zh-CN" altLang="en-US" dirty="0">
              <a:solidFill>
                <a:schemeClr val="bg1"/>
              </a:solidFill>
            </a:endParaRPr>
          </a:p>
        </p:txBody>
      </p:sp>
      <p:sp>
        <p:nvSpPr>
          <p:cNvPr id="23" name="矩形 22"/>
          <p:cNvSpPr/>
          <p:nvPr/>
        </p:nvSpPr>
        <p:spPr>
          <a:xfrm flipH="1">
            <a:off x="1032524" y="2357927"/>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a:p>
            <a:pPr>
              <a:lnSpc>
                <a:spcPct val="150000"/>
              </a:lnSpc>
            </a:pPr>
            <a:r>
              <a:rPr lang="zh-CN" altLang="en-US" sz="1200" dirty="0">
                <a:solidFill>
                  <a:schemeClr val="bg1"/>
                </a:solidFill>
              </a:rPr>
              <a:t>字概述简单的文字概</a:t>
            </a:r>
            <a:endParaRPr lang="en-US" altLang="zh-CN" sz="1200" dirty="0">
              <a:solidFill>
                <a:schemeClr val="bg1"/>
              </a:solidFill>
            </a:endParaRPr>
          </a:p>
        </p:txBody>
      </p:sp>
      <p:sp>
        <p:nvSpPr>
          <p:cNvPr id="24" name="矩形 23"/>
          <p:cNvSpPr/>
          <p:nvPr/>
        </p:nvSpPr>
        <p:spPr>
          <a:xfrm>
            <a:off x="1104531" y="2041141"/>
            <a:ext cx="1440161" cy="328295"/>
          </a:xfrm>
          <a:prstGeom prst="rect">
            <a:avLst/>
          </a:prstGeom>
        </p:spPr>
        <p:txBody>
          <a:bodyPr wrap="square" lIns="121893" tIns="60946" rIns="121893" bIns="60946">
            <a:spAutoFit/>
          </a:bodyPr>
          <a:lstStyle/>
          <a:p>
            <a:pPr algn="just" defTabSz="1218565">
              <a:lnSpc>
                <a:spcPts val="1600"/>
              </a:lnSpc>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3002388" y="3155296"/>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p:txBody>
      </p:sp>
      <p:sp>
        <p:nvSpPr>
          <p:cNvPr id="26" name="矩形 25"/>
          <p:cNvSpPr/>
          <p:nvPr/>
        </p:nvSpPr>
        <p:spPr>
          <a:xfrm>
            <a:off x="3074395" y="2838511"/>
            <a:ext cx="1440161" cy="328295"/>
          </a:xfrm>
          <a:prstGeom prst="rect">
            <a:avLst/>
          </a:prstGeom>
        </p:spPr>
        <p:txBody>
          <a:bodyPr wrap="square" lIns="121893" tIns="60946" rIns="121893" bIns="60946">
            <a:spAutoFit/>
          </a:bodyPr>
          <a:lstStyle/>
          <a:p>
            <a:pPr algn="just" defTabSz="1218565">
              <a:lnSpc>
                <a:spcPts val="1600"/>
              </a:lnSpc>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4043984" y="1320098"/>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这里输入简单的文字概述这里输入简单文字概述简单的文字概述</a:t>
            </a:r>
            <a:r>
              <a:rPr lang="zh-CN" altLang="en-US"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rPr>
              <a:t>这里输入简单的文字概述这里输入简单文字概述简单的文字概述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5652121" y="2601298"/>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这里输入简单的文字概述这里输入简单文字概述简单的文字概述</a:t>
            </a:r>
            <a:r>
              <a:rPr lang="zh-CN" altLang="en-US"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rPr>
              <a:t>这里输入简单的文字概述这里输入简单文字概述简单的文字概述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072678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6"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80">
                                          <p:stCondLst>
                                            <p:cond delay="0"/>
                                          </p:stCondLst>
                                        </p:cTn>
                                        <p:tgtEl>
                                          <p:spTgt spid="18"/>
                                        </p:tgtEl>
                                      </p:cBhvr>
                                    </p:animEffect>
                                    <p:anim calcmode="lin" valueType="num">
                                      <p:cBhvr>
                                        <p:cTn id="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9" dur="26">
                                          <p:stCondLst>
                                            <p:cond delay="650"/>
                                          </p:stCondLst>
                                        </p:cTn>
                                        <p:tgtEl>
                                          <p:spTgt spid="18"/>
                                        </p:tgtEl>
                                      </p:cBhvr>
                                      <p:to x="100000" y="60000"/>
                                    </p:animScale>
                                    <p:animScale>
                                      <p:cBhvr>
                                        <p:cTn id="40" dur="166" decel="50000">
                                          <p:stCondLst>
                                            <p:cond delay="676"/>
                                          </p:stCondLst>
                                        </p:cTn>
                                        <p:tgtEl>
                                          <p:spTgt spid="18"/>
                                        </p:tgtEl>
                                      </p:cBhvr>
                                      <p:to x="100000" y="100000"/>
                                    </p:animScale>
                                    <p:animScale>
                                      <p:cBhvr>
                                        <p:cTn id="41" dur="26">
                                          <p:stCondLst>
                                            <p:cond delay="1312"/>
                                          </p:stCondLst>
                                        </p:cTn>
                                        <p:tgtEl>
                                          <p:spTgt spid="18"/>
                                        </p:tgtEl>
                                      </p:cBhvr>
                                      <p:to x="100000" y="80000"/>
                                    </p:animScale>
                                    <p:animScale>
                                      <p:cBhvr>
                                        <p:cTn id="42" dur="166" decel="50000">
                                          <p:stCondLst>
                                            <p:cond delay="1338"/>
                                          </p:stCondLst>
                                        </p:cTn>
                                        <p:tgtEl>
                                          <p:spTgt spid="18"/>
                                        </p:tgtEl>
                                      </p:cBhvr>
                                      <p:to x="100000" y="100000"/>
                                    </p:animScale>
                                    <p:animScale>
                                      <p:cBhvr>
                                        <p:cTn id="43" dur="26">
                                          <p:stCondLst>
                                            <p:cond delay="1642"/>
                                          </p:stCondLst>
                                        </p:cTn>
                                        <p:tgtEl>
                                          <p:spTgt spid="18"/>
                                        </p:tgtEl>
                                      </p:cBhvr>
                                      <p:to x="100000" y="90000"/>
                                    </p:animScale>
                                    <p:animScale>
                                      <p:cBhvr>
                                        <p:cTn id="44" dur="166" decel="50000">
                                          <p:stCondLst>
                                            <p:cond delay="1668"/>
                                          </p:stCondLst>
                                        </p:cTn>
                                        <p:tgtEl>
                                          <p:spTgt spid="18"/>
                                        </p:tgtEl>
                                      </p:cBhvr>
                                      <p:to x="100000" y="100000"/>
                                    </p:animScale>
                                    <p:animScale>
                                      <p:cBhvr>
                                        <p:cTn id="45" dur="26">
                                          <p:stCondLst>
                                            <p:cond delay="1808"/>
                                          </p:stCondLst>
                                        </p:cTn>
                                        <p:tgtEl>
                                          <p:spTgt spid="18"/>
                                        </p:tgtEl>
                                      </p:cBhvr>
                                      <p:to x="100000" y="95000"/>
                                    </p:animScale>
                                    <p:animScale>
                                      <p:cBhvr>
                                        <p:cTn id="46" dur="166" decel="50000">
                                          <p:stCondLst>
                                            <p:cond delay="1834"/>
                                          </p:stCondLst>
                                        </p:cTn>
                                        <p:tgtEl>
                                          <p:spTgt spid="18"/>
                                        </p:tgtEl>
                                      </p:cBhvr>
                                      <p:to x="100000" y="100000"/>
                                    </p:animScale>
                                  </p:childTnLst>
                                </p:cTn>
                              </p:par>
                            </p:childTnLst>
                          </p:cTn>
                        </p:par>
                        <p:par>
                          <p:cTn id="47" fill="hold">
                            <p:stCondLst>
                              <p:cond delay="2500"/>
                            </p:stCondLst>
                            <p:childTnLst>
                              <p:par>
                                <p:cTn id="48" presetID="52"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Scale>
                                      <p:cBhvr>
                                        <p:cTn id="5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1"/>
                                        </p:tgtEl>
                                        <p:attrNameLst>
                                          <p:attrName>ppt_x</p:attrName>
                                          <p:attrName>ppt_y</p:attrName>
                                        </p:attrNameLst>
                                      </p:cBhvr>
                                    </p:animMotion>
                                    <p:animEffect transition="in" filter="fade">
                                      <p:cBhvr>
                                        <p:cTn id="57" dur="1000"/>
                                        <p:tgtEl>
                                          <p:spTgt spid="21"/>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350"/>
                                        <p:tgtEl>
                                          <p:spTgt spid="24"/>
                                        </p:tgtEl>
                                      </p:cBhvr>
                                    </p:animEffect>
                                  </p:childTnLst>
                                </p:cTn>
                              </p:par>
                              <p:par>
                                <p:cTn id="62" presetID="26" presetClass="emph" presetSubtype="0" fill="hold" grpId="1" nodeType="withEffect">
                                  <p:stCondLst>
                                    <p:cond delay="0"/>
                                  </p:stCondLst>
                                  <p:childTnLst>
                                    <p:animEffect transition="out" filter="fade">
                                      <p:cBhvr>
                                        <p:cTn id="63" dur="400" tmFilter="0, 0; .2, .5; .8, .5; 1, 0"/>
                                        <p:tgtEl>
                                          <p:spTgt spid="24"/>
                                        </p:tgtEl>
                                      </p:cBhvr>
                                    </p:animEffect>
                                    <p:animScale>
                                      <p:cBhvr>
                                        <p:cTn id="64" dur="200" autoRev="1" fill="hold"/>
                                        <p:tgtEl>
                                          <p:spTgt spid="24"/>
                                        </p:tgtEl>
                                      </p:cBhvr>
                                      <p:by x="105000" y="105000"/>
                                    </p:animScale>
                                  </p:childTnLst>
                                </p:cTn>
                              </p:par>
                            </p:childTnLst>
                          </p:cTn>
                        </p:par>
                        <p:par>
                          <p:cTn id="65" fill="hold">
                            <p:stCondLst>
                              <p:cond delay="39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par>
                          <p:cTn id="69" fill="hold">
                            <p:stCondLst>
                              <p:cond delay="4400"/>
                            </p:stCondLst>
                            <p:childTnLst>
                              <p:par>
                                <p:cTn id="70" presetID="10"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par>
                          <p:cTn id="73" fill="hold">
                            <p:stCondLst>
                              <p:cond delay="4900"/>
                            </p:stCondLst>
                            <p:childTnLst>
                              <p:par>
                                <p:cTn id="74" presetID="52"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Scale>
                                      <p:cBhvr>
                                        <p:cTn id="76"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0"/>
                                        </p:tgtEl>
                                        <p:attrNameLst>
                                          <p:attrName>ppt_x</p:attrName>
                                          <p:attrName>ppt_y</p:attrName>
                                        </p:attrNameLst>
                                      </p:cBhvr>
                                    </p:animMotion>
                                    <p:animEffect transition="in" filter="fade">
                                      <p:cBhvr>
                                        <p:cTn id="78" dur="1000"/>
                                        <p:tgtEl>
                                          <p:spTgt spid="20"/>
                                        </p:tgtEl>
                                      </p:cBhvr>
                                    </p:animEffect>
                                  </p:childTnLst>
                                </p:cTn>
                              </p:par>
                              <p:par>
                                <p:cTn id="79" presetID="52"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Scale>
                                      <p:cBhvr>
                                        <p:cTn id="81"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22"/>
                                        </p:tgtEl>
                                        <p:attrNameLst>
                                          <p:attrName>ppt_x</p:attrName>
                                          <p:attrName>ppt_y</p:attrName>
                                        </p:attrNameLst>
                                      </p:cBhvr>
                                    </p:animMotion>
                                    <p:animEffect transition="in" filter="fade">
                                      <p:cBhvr>
                                        <p:cTn id="83" dur="1000"/>
                                        <p:tgtEl>
                                          <p:spTgt spid="22"/>
                                        </p:tgtEl>
                                      </p:cBhvr>
                                    </p:animEffect>
                                  </p:childTnLst>
                                </p:cTn>
                              </p:par>
                            </p:childTnLst>
                          </p:cTn>
                        </p:par>
                        <p:par>
                          <p:cTn id="84" fill="hold">
                            <p:stCondLst>
                              <p:cond delay="5900"/>
                            </p:stCondLst>
                            <p:childTnLst>
                              <p:par>
                                <p:cTn id="85" presetID="10"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350"/>
                                        <p:tgtEl>
                                          <p:spTgt spid="26"/>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6"/>
                                        </p:tgtEl>
                                      </p:cBhvr>
                                    </p:animEffect>
                                    <p:animScale>
                                      <p:cBhvr>
                                        <p:cTn id="90" dur="200" autoRev="1" fill="hold"/>
                                        <p:tgtEl>
                                          <p:spTgt spid="26"/>
                                        </p:tgtEl>
                                      </p:cBhvr>
                                      <p:by x="105000" y="105000"/>
                                    </p:animScale>
                                  </p:childTnLst>
                                </p:cTn>
                              </p:par>
                            </p:childTnLst>
                          </p:cTn>
                        </p:par>
                        <p:par>
                          <p:cTn id="91" fill="hold">
                            <p:stCondLst>
                              <p:cond delay="63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par>
                          <p:cTn id="95" fill="hold">
                            <p:stCondLst>
                              <p:cond delay="6800"/>
                            </p:stCondLst>
                            <p:childTnLst>
                              <p:par>
                                <p:cTn id="96" presetID="10"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7" grpId="0" animBg="1"/>
      <p:bldP spid="18" grpId="0" animBg="1"/>
      <p:bldP spid="19" grpId="0" animBg="1"/>
      <p:bldP spid="20" grpId="0" animBg="1"/>
      <p:bldP spid="21" grpId="0"/>
      <p:bldP spid="22" grpId="0"/>
      <p:bldP spid="23" grpId="0"/>
      <p:bldP spid="24" grpId="0"/>
      <p:bldP spid="24" grpId="1"/>
      <p:bldP spid="25" grpId="0"/>
      <p:bldP spid="26" grpId="0"/>
      <p:bldP spid="26" grpId="1"/>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80128" y="3039802"/>
            <a:ext cx="1819664" cy="1222885"/>
            <a:chOff x="880128" y="3075806"/>
            <a:chExt cx="1819664" cy="1222885"/>
          </a:xfrm>
        </p:grpSpPr>
        <p:sp>
          <p:nvSpPr>
            <p:cNvPr id="10"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043602" y="3075806"/>
              <a:ext cx="1492717" cy="338554"/>
            </a:xfrm>
            <a:prstGeom prst="rect">
              <a:avLst/>
            </a:prstGeom>
          </p:spPr>
          <p:txBody>
            <a:bodyPr wrap="none">
              <a:spAutoFit/>
            </a:bodyPr>
            <a:lstStyle/>
            <a:p>
              <a:pPr lvl="0" algn="ctr"/>
              <a:r>
                <a:rPr lang="zh-CN" altLang="en-US" sz="1600" b="1" spc="100" dirty="0" smtClean="0">
                  <a:solidFill>
                    <a:schemeClr val="bg1"/>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bg1"/>
                </a:solidFill>
                <a:latin typeface="微软雅黑" pitchFamily="34" charset="-122"/>
                <a:ea typeface="微软雅黑" pitchFamily="34" charset="-122"/>
              </a:endParaRPr>
            </a:p>
          </p:txBody>
        </p:sp>
      </p:grpSp>
      <p:grpSp>
        <p:nvGrpSpPr>
          <p:cNvPr id="12" name="组合 11"/>
          <p:cNvGrpSpPr/>
          <p:nvPr/>
        </p:nvGrpSpPr>
        <p:grpSpPr>
          <a:xfrm>
            <a:off x="2699792" y="3039802"/>
            <a:ext cx="1819664" cy="1222885"/>
            <a:chOff x="2699792" y="3075806"/>
            <a:chExt cx="1819664" cy="1222885"/>
          </a:xfrm>
        </p:grpSpPr>
        <p:sp>
          <p:nvSpPr>
            <p:cNvPr id="13" name="文本框 12"/>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863266" y="3075806"/>
              <a:ext cx="1492717" cy="338554"/>
            </a:xfrm>
            <a:prstGeom prst="rect">
              <a:avLst/>
            </a:prstGeom>
          </p:spPr>
          <p:txBody>
            <a:bodyPr wrap="none">
              <a:spAutoFit/>
            </a:bodyPr>
            <a:lstStyle/>
            <a:p>
              <a:pPr lvl="0" algn="ctr"/>
              <a:r>
                <a:rPr lang="zh-CN" altLang="en-US" sz="1600" b="1" spc="100" dirty="0" smtClean="0">
                  <a:solidFill>
                    <a:schemeClr val="bg1"/>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bg1"/>
                </a:solidFill>
                <a:latin typeface="微软雅黑" pitchFamily="34" charset="-122"/>
                <a:ea typeface="微软雅黑" pitchFamily="34" charset="-122"/>
              </a:endParaRPr>
            </a:p>
          </p:txBody>
        </p:sp>
      </p:grpSp>
      <p:grpSp>
        <p:nvGrpSpPr>
          <p:cNvPr id="15" name="组合 14"/>
          <p:cNvGrpSpPr/>
          <p:nvPr/>
        </p:nvGrpSpPr>
        <p:grpSpPr>
          <a:xfrm>
            <a:off x="4499992" y="3039802"/>
            <a:ext cx="1819664" cy="1222885"/>
            <a:chOff x="4499992" y="3075806"/>
            <a:chExt cx="1819664" cy="1222885"/>
          </a:xfrm>
        </p:grpSpPr>
        <p:sp>
          <p:nvSpPr>
            <p:cNvPr id="16"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663466" y="3075806"/>
              <a:ext cx="1492717" cy="338554"/>
            </a:xfrm>
            <a:prstGeom prst="rect">
              <a:avLst/>
            </a:prstGeom>
          </p:spPr>
          <p:txBody>
            <a:bodyPr wrap="none">
              <a:spAutoFit/>
            </a:bodyPr>
            <a:lstStyle/>
            <a:p>
              <a:pPr lvl="0" algn="ctr"/>
              <a:r>
                <a:rPr lang="zh-CN" altLang="en-US" sz="1600" b="1" spc="100" dirty="0" smtClean="0">
                  <a:solidFill>
                    <a:schemeClr val="bg1"/>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bg1"/>
                </a:solidFill>
                <a:latin typeface="微软雅黑" pitchFamily="34" charset="-122"/>
                <a:ea typeface="微软雅黑" pitchFamily="34" charset="-122"/>
              </a:endParaRPr>
            </a:p>
          </p:txBody>
        </p:sp>
      </p:grpSp>
      <p:grpSp>
        <p:nvGrpSpPr>
          <p:cNvPr id="18" name="组合 17"/>
          <p:cNvGrpSpPr/>
          <p:nvPr/>
        </p:nvGrpSpPr>
        <p:grpSpPr>
          <a:xfrm>
            <a:off x="6372200" y="3039802"/>
            <a:ext cx="1819664" cy="1222885"/>
            <a:chOff x="6372200" y="3075806"/>
            <a:chExt cx="1819664" cy="1222885"/>
          </a:xfrm>
        </p:grpSpPr>
        <p:sp>
          <p:nvSpPr>
            <p:cNvPr id="19"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bg1"/>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535674" y="3075806"/>
              <a:ext cx="1492717" cy="338554"/>
            </a:xfrm>
            <a:prstGeom prst="rect">
              <a:avLst/>
            </a:prstGeom>
          </p:spPr>
          <p:txBody>
            <a:bodyPr wrap="none">
              <a:spAutoFit/>
            </a:bodyPr>
            <a:lstStyle/>
            <a:p>
              <a:pPr lvl="0" algn="ctr"/>
              <a:r>
                <a:rPr lang="zh-CN" altLang="en-US" sz="1600" b="1" spc="100" dirty="0" smtClean="0">
                  <a:solidFill>
                    <a:schemeClr val="bg1"/>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bg1"/>
                </a:solidFill>
                <a:latin typeface="微软雅黑" pitchFamily="34" charset="-122"/>
                <a:ea typeface="微软雅黑" pitchFamily="34" charset="-122"/>
              </a:endParaRPr>
            </a:p>
          </p:txBody>
        </p:sp>
      </p:grpSp>
      <p:grpSp>
        <p:nvGrpSpPr>
          <p:cNvPr id="21" name="组合 20"/>
          <p:cNvGrpSpPr/>
          <p:nvPr/>
        </p:nvGrpSpPr>
        <p:grpSpPr>
          <a:xfrm>
            <a:off x="4572000" y="1347615"/>
            <a:ext cx="1584176" cy="1440160"/>
            <a:chOff x="4572000" y="1347615"/>
            <a:chExt cx="1584176" cy="1440160"/>
          </a:xfrm>
        </p:grpSpPr>
        <p:sp>
          <p:nvSpPr>
            <p:cNvPr id="22" name="流程图: 手动操作 21"/>
            <p:cNvSpPr/>
            <p:nvPr/>
          </p:nvSpPr>
          <p:spPr>
            <a:xfrm rot="16200000">
              <a:off x="4644008" y="1275607"/>
              <a:ext cx="1440160" cy="1584176"/>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KSO_Shape"/>
            <p:cNvSpPr>
              <a:spLocks/>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300192" y="1347615"/>
            <a:ext cx="1584176" cy="1440160"/>
            <a:chOff x="6300192" y="1347615"/>
            <a:chExt cx="1584176" cy="1440160"/>
          </a:xfrm>
        </p:grpSpPr>
        <p:sp>
          <p:nvSpPr>
            <p:cNvPr id="25" name="流程图: 手动操作 24"/>
            <p:cNvSpPr/>
            <p:nvPr/>
          </p:nvSpPr>
          <p:spPr>
            <a:xfrm rot="16200000">
              <a:off x="6372200" y="1275607"/>
              <a:ext cx="1440160" cy="1584176"/>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KSO_Shape"/>
            <p:cNvSpPr>
              <a:spLocks/>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843808" y="1347615"/>
            <a:ext cx="1584176" cy="1440160"/>
            <a:chOff x="2843808" y="1347615"/>
            <a:chExt cx="1584176" cy="1440160"/>
          </a:xfrm>
        </p:grpSpPr>
        <p:sp>
          <p:nvSpPr>
            <p:cNvPr id="28" name="流程图: 手动操作 27"/>
            <p:cNvSpPr/>
            <p:nvPr/>
          </p:nvSpPr>
          <p:spPr>
            <a:xfrm rot="16200000">
              <a:off x="2915816" y="1275607"/>
              <a:ext cx="1440160" cy="1584176"/>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KSO_Shape"/>
            <p:cNvSpPr>
              <a:spLocks/>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115616" y="1347614"/>
            <a:ext cx="1584176" cy="1440160"/>
            <a:chOff x="1115616" y="1347614"/>
            <a:chExt cx="1584176" cy="1440160"/>
          </a:xfrm>
        </p:grpSpPr>
        <p:sp>
          <p:nvSpPr>
            <p:cNvPr id="31" name="流程图: 手动操作 30"/>
            <p:cNvSpPr/>
            <p:nvPr/>
          </p:nvSpPr>
          <p:spPr>
            <a:xfrm rot="16200000">
              <a:off x="1187624" y="1275606"/>
              <a:ext cx="1440160" cy="1584176"/>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KSO_Shape"/>
            <p:cNvSpPr>
              <a:spLocks/>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73112729"/>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5000"/>
                            </p:stCondLst>
                            <p:childTnLst>
                              <p:par>
                                <p:cTn id="55" presetID="22" presetClass="entr" presetSubtype="1"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up)">
                                      <p:cBhvr>
                                        <p:cTn id="57" dur="500"/>
                                        <p:tgtEl>
                                          <p:spTgt spid="8"/>
                                        </p:tgtEl>
                                      </p:cBhvr>
                                    </p:animEffect>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15689" r="7145"/>
          <a:stretch>
            <a:fillRect/>
          </a:stretch>
        </p:blipFill>
        <p:spPr>
          <a:xfrm>
            <a:off x="5527540" y="1295196"/>
            <a:ext cx="4511147" cy="3899297"/>
          </a:xfrm>
          <a:custGeom>
            <a:avLst/>
            <a:gdLst>
              <a:gd name="connsiteX0" fmla="*/ 3291840 w 6583680"/>
              <a:gd name="connsiteY0" fmla="*/ 0 h 5690731"/>
              <a:gd name="connsiteX1" fmla="*/ 6583680 w 6583680"/>
              <a:gd name="connsiteY1" fmla="*/ 3291840 h 5690731"/>
              <a:gd name="connsiteX2" fmla="*/ 5619522 w 6583680"/>
              <a:gd name="connsiteY2" fmla="*/ 5619523 h 5690731"/>
              <a:gd name="connsiteX3" fmla="*/ 5541173 w 6583680"/>
              <a:gd name="connsiteY3" fmla="*/ 5690731 h 5690731"/>
              <a:gd name="connsiteX4" fmla="*/ 1042507 w 6583680"/>
              <a:gd name="connsiteY4" fmla="*/ 5690731 h 5690731"/>
              <a:gd name="connsiteX5" fmla="*/ 964158 w 6583680"/>
              <a:gd name="connsiteY5" fmla="*/ 5619523 h 5690731"/>
              <a:gd name="connsiteX6" fmla="*/ 0 w 6583680"/>
              <a:gd name="connsiteY6" fmla="*/ 3291840 h 5690731"/>
              <a:gd name="connsiteX7" fmla="*/ 3291840 w 6583680"/>
              <a:gd name="connsiteY7" fmla="*/ 0 h 569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3680" h="5690731">
                <a:moveTo>
                  <a:pt x="3291840" y="0"/>
                </a:moveTo>
                <a:cubicBezTo>
                  <a:pt x="5109873" y="0"/>
                  <a:pt x="6583680" y="1473807"/>
                  <a:pt x="6583680" y="3291840"/>
                </a:cubicBezTo>
                <a:cubicBezTo>
                  <a:pt x="6583680" y="4200857"/>
                  <a:pt x="6215228" y="5023817"/>
                  <a:pt x="5619522" y="5619523"/>
                </a:cubicBezTo>
                <a:lnTo>
                  <a:pt x="5541173" y="5690731"/>
                </a:lnTo>
                <a:lnTo>
                  <a:pt x="1042507" y="5690731"/>
                </a:lnTo>
                <a:lnTo>
                  <a:pt x="964158" y="5619523"/>
                </a:lnTo>
                <a:cubicBezTo>
                  <a:pt x="368452" y="5023817"/>
                  <a:pt x="0" y="4200857"/>
                  <a:pt x="0" y="3291840"/>
                </a:cubicBezTo>
                <a:cubicBezTo>
                  <a:pt x="0" y="1473807"/>
                  <a:pt x="1473807" y="0"/>
                  <a:pt x="3291840" y="0"/>
                </a:cubicBezTo>
                <a:close/>
              </a:path>
            </a:pathLst>
          </a:custGeom>
        </p:spPr>
      </p:pic>
      <p:sp>
        <p:nvSpPr>
          <p:cNvPr id="5" name="同心圆 4"/>
          <p:cNvSpPr/>
          <p:nvPr/>
        </p:nvSpPr>
        <p:spPr>
          <a:xfrm>
            <a:off x="4943314" y="718540"/>
            <a:ext cx="5806601" cy="5806601"/>
          </a:xfrm>
          <a:prstGeom prst="donut">
            <a:avLst>
              <a:gd name="adj" fmla="val 65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cxnSp>
        <p:nvCxnSpPr>
          <p:cNvPr id="6" name="直接连接符 5"/>
          <p:cNvCxnSpPr/>
          <p:nvPr/>
        </p:nvCxnSpPr>
        <p:spPr>
          <a:xfrm>
            <a:off x="1594404" y="448905"/>
            <a:ext cx="12040" cy="42621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67034" y="1984532"/>
            <a:ext cx="889987" cy="1535036"/>
          </a:xfrm>
          <a:prstGeom prst="rect">
            <a:avLst/>
          </a:prstGeom>
          <a:noFill/>
        </p:spPr>
        <p:txBody>
          <a:bodyPr wrap="none" rtlCol="0">
            <a:spAutoFit/>
          </a:bodyPr>
          <a:lstStyle/>
          <a:p>
            <a:r>
              <a:rPr lang="en-US" altLang="zh-CN" sz="9375" dirty="0">
                <a:solidFill>
                  <a:schemeClr val="bg1"/>
                </a:solidFill>
                <a:latin typeface="微软雅黑" panose="020B0503020204020204" pitchFamily="34" charset="-122"/>
                <a:ea typeface="微软雅黑" panose="020B0503020204020204" pitchFamily="34" charset="-122"/>
              </a:rPr>
              <a:t>4</a:t>
            </a:r>
            <a:endParaRPr lang="zh-CN" altLang="en-US" sz="9375"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867034" y="3117955"/>
            <a:ext cx="1691640" cy="507831"/>
          </a:xfrm>
          <a:prstGeom prst="rect">
            <a:avLst/>
          </a:prstGeom>
          <a:noFill/>
        </p:spPr>
        <p:txBody>
          <a:bodyPr wrap="square" rtlCol="0">
            <a:spAutoFit/>
          </a:bodyPr>
          <a:lstStyle/>
          <a:p>
            <a:r>
              <a:rPr lang="en-US" altLang="zh-CN" sz="2700" dirty="0">
                <a:solidFill>
                  <a:schemeClr val="bg1"/>
                </a:solidFill>
              </a:rPr>
              <a:t>part</a:t>
            </a:r>
            <a:endParaRPr lang="zh-CN" altLang="en-US" sz="2700" dirty="0">
              <a:solidFill>
                <a:schemeClr val="bg1"/>
              </a:solidFill>
            </a:endParaRPr>
          </a:p>
        </p:txBody>
      </p:sp>
      <p:sp>
        <p:nvSpPr>
          <p:cNvPr id="9" name="文本框 8"/>
          <p:cNvSpPr txBox="1"/>
          <p:nvPr/>
        </p:nvSpPr>
        <p:spPr>
          <a:xfrm>
            <a:off x="1866793" y="3661339"/>
            <a:ext cx="3211830" cy="949747"/>
          </a:xfrm>
          <a:prstGeom prst="rect">
            <a:avLst/>
          </a:prstGeom>
          <a:noFill/>
        </p:spPr>
        <p:txBody>
          <a:bodyPr wrap="square" rtlCol="0">
            <a:spAutoFit/>
          </a:bodyPr>
          <a:lstStyle/>
          <a:p>
            <a:pPr marL="214313" indent="-214313">
              <a:lnSpc>
                <a:spcPct val="150000"/>
              </a:lnSpc>
              <a:buFont typeface="Wingdings" panose="05000000000000000000" pitchFamily="2" charset="2"/>
              <a:buChar char="l"/>
            </a:pPr>
            <a:r>
              <a:rPr lang="en-US" altLang="zh-CN" sz="1013" dirty="0">
                <a:solidFill>
                  <a:schemeClr val="bg1"/>
                </a:solidFill>
              </a:rPr>
              <a:t>Performance appraisal</a:t>
            </a:r>
            <a:r>
              <a:rPr lang="en-US" altLang="zh-CN" sz="1013" dirty="0"/>
              <a:t> </a:t>
            </a:r>
          </a:p>
          <a:p>
            <a:pPr marL="214313" indent="-214313">
              <a:lnSpc>
                <a:spcPct val="150000"/>
              </a:lnSpc>
              <a:buFont typeface="Wingdings" panose="05000000000000000000" pitchFamily="2" charset="2"/>
              <a:buChar char="l"/>
            </a:pPr>
            <a:r>
              <a:rPr lang="en-US" altLang="zh-CN" sz="1013" dirty="0">
                <a:solidFill>
                  <a:schemeClr val="bg1"/>
                </a:solidFill>
              </a:rPr>
              <a:t>Performance feedback</a:t>
            </a:r>
          </a:p>
          <a:p>
            <a:pPr marL="214313" indent="-214313">
              <a:lnSpc>
                <a:spcPct val="150000"/>
              </a:lnSpc>
              <a:buFont typeface="Wingdings" panose="05000000000000000000" pitchFamily="2" charset="2"/>
              <a:buChar char="l"/>
            </a:pPr>
            <a:r>
              <a:rPr lang="en-US" altLang="zh-CN" sz="1013" dirty="0">
                <a:solidFill>
                  <a:schemeClr val="bg1"/>
                </a:solidFill>
              </a:rPr>
              <a:t>Performance planning </a:t>
            </a:r>
            <a:r>
              <a:rPr lang="en-US" altLang="zh-CN" sz="1013" dirty="0" err="1">
                <a:solidFill>
                  <a:schemeClr val="bg1"/>
                </a:solidFill>
              </a:rPr>
              <a:t>andevaluation</a:t>
            </a:r>
            <a:endParaRPr lang="en-US" altLang="zh-CN" sz="1013" dirty="0">
              <a:solidFill>
                <a:schemeClr val="bg1"/>
              </a:solidFill>
            </a:endParaRPr>
          </a:p>
          <a:p>
            <a:pPr marL="214313" indent="-214313">
              <a:buFont typeface="Wingdings" panose="05000000000000000000" pitchFamily="2" charset="2"/>
              <a:buChar char="l"/>
            </a:pPr>
            <a:endParaRPr lang="zh-CN" altLang="en-US" sz="1013" dirty="0">
              <a:solidFill>
                <a:schemeClr val="bg1"/>
              </a:solidFill>
            </a:endParaRPr>
          </a:p>
        </p:txBody>
      </p:sp>
      <p:sp>
        <p:nvSpPr>
          <p:cNvPr id="10" name="文本框 9"/>
          <p:cNvSpPr txBox="1"/>
          <p:nvPr/>
        </p:nvSpPr>
        <p:spPr>
          <a:xfrm>
            <a:off x="284549" y="502921"/>
            <a:ext cx="1235071" cy="1015663"/>
          </a:xfrm>
          <a:prstGeom prst="rect">
            <a:avLst/>
          </a:prstGeom>
          <a:noFill/>
        </p:spPr>
        <p:txBody>
          <a:bodyPr wrap="square" rtlCol="0">
            <a:spAutoFit/>
          </a:bodyPr>
          <a:lstStyle/>
          <a:p>
            <a:r>
              <a:rPr lang="en-US" altLang="zh-CN" sz="2000" dirty="0" smtClean="0">
                <a:solidFill>
                  <a:schemeClr val="bg1"/>
                </a:solidFill>
              </a:rPr>
              <a:t>Year-end summary plan</a:t>
            </a:r>
            <a:endParaRPr lang="en-US" altLang="zh-CN" sz="2000" dirty="0">
              <a:solidFill>
                <a:schemeClr val="bg1"/>
              </a:solidFill>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228" y="141650"/>
            <a:ext cx="4934433" cy="897441"/>
          </a:xfrm>
          <a:prstGeom prst="rect">
            <a:avLst/>
          </a:prstGeom>
        </p:spPr>
      </p:pic>
    </p:spTree>
    <p:extLst>
      <p:ext uri="{BB962C8B-B14F-4D97-AF65-F5344CB8AC3E}">
        <p14:creationId xmlns:p14="http://schemas.microsoft.com/office/powerpoint/2010/main" val="50114232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rot="18765110">
            <a:off x="1489075" y="1620838"/>
            <a:ext cx="2160588" cy="2160588"/>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7" name="矩形 6"/>
          <p:cNvSpPr/>
          <p:nvPr/>
        </p:nvSpPr>
        <p:spPr>
          <a:xfrm rot="18765110">
            <a:off x="1057785" y="1621468"/>
            <a:ext cx="2160240" cy="2160240"/>
          </a:xfrm>
          <a:prstGeom prst="rect">
            <a:avLst/>
          </a:prstGeom>
          <a:blipFill dpi="0" rotWithShape="0">
            <a:blip r:embed="rId2" cstate="print"/>
            <a:srcRect/>
            <a:stretch>
              <a:fillRect l="-6000" r="-51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grpSp>
        <p:nvGrpSpPr>
          <p:cNvPr id="8" name="组合 3"/>
          <p:cNvGrpSpPr/>
          <p:nvPr/>
        </p:nvGrpSpPr>
        <p:grpSpPr>
          <a:xfrm>
            <a:off x="4787900" y="1276350"/>
            <a:ext cx="1917700" cy="358775"/>
            <a:chOff x="4644008" y="1059580"/>
            <a:chExt cx="1917365" cy="360042"/>
          </a:xfrm>
        </p:grpSpPr>
        <p:sp>
          <p:nvSpPr>
            <p:cNvPr id="9" name="矩形 8"/>
            <p:cNvSpPr/>
            <p:nvPr/>
          </p:nvSpPr>
          <p:spPr>
            <a:xfrm>
              <a:off x="4644008" y="1059580"/>
              <a:ext cx="1799911" cy="3600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10" name="TextBox 129"/>
            <p:cNvSpPr txBox="1"/>
            <p:nvPr/>
          </p:nvSpPr>
          <p:spPr>
            <a:xfrm>
              <a:off x="4644008" y="1080368"/>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p>
          </p:txBody>
        </p:sp>
      </p:grpSp>
      <p:sp>
        <p:nvSpPr>
          <p:cNvPr id="11" name="矩形 6"/>
          <p:cNvSpPr/>
          <p:nvPr/>
        </p:nvSpPr>
        <p:spPr>
          <a:xfrm>
            <a:off x="4643438" y="2089150"/>
            <a:ext cx="3889375" cy="22844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endParaRPr>
          </a:p>
        </p:txBody>
      </p:sp>
    </p:spTree>
    <p:extLst>
      <p:ext uri="{BB962C8B-B14F-4D97-AF65-F5344CB8AC3E}">
        <p14:creationId xmlns:p14="http://schemas.microsoft.com/office/powerpoint/2010/main" val="2695537973"/>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心圆 3"/>
          <p:cNvSpPr/>
          <p:nvPr/>
        </p:nvSpPr>
        <p:spPr>
          <a:xfrm>
            <a:off x="2762035" y="-997908"/>
            <a:ext cx="7506074" cy="7506074"/>
          </a:xfrm>
          <a:prstGeom prst="donut">
            <a:avLst>
              <a:gd name="adj" fmla="val 65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grpSp>
        <p:nvGrpSpPr>
          <p:cNvPr id="5" name="组合 4"/>
          <p:cNvGrpSpPr/>
          <p:nvPr/>
        </p:nvGrpSpPr>
        <p:grpSpPr>
          <a:xfrm>
            <a:off x="533482" y="1295998"/>
            <a:ext cx="2588324" cy="2588324"/>
            <a:chOff x="711309" y="1614283"/>
            <a:chExt cx="3451099" cy="3451099"/>
          </a:xfrm>
          <a:effectLst/>
        </p:grpSpPr>
        <p:sp>
          <p:nvSpPr>
            <p:cNvPr id="6" name="同心圆 5"/>
            <p:cNvSpPr/>
            <p:nvPr/>
          </p:nvSpPr>
          <p:spPr>
            <a:xfrm rot="4723954">
              <a:off x="711309" y="1614283"/>
              <a:ext cx="3451099" cy="3451099"/>
            </a:xfrm>
            <a:prstGeom prst="donut">
              <a:avLst>
                <a:gd name="adj" fmla="val 13842"/>
              </a:avLst>
            </a:pr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7" name="文本框 6"/>
            <p:cNvSpPr txBox="1"/>
            <p:nvPr/>
          </p:nvSpPr>
          <p:spPr>
            <a:xfrm>
              <a:off x="1191005" y="3105832"/>
              <a:ext cx="2552751" cy="677108"/>
            </a:xfrm>
            <a:prstGeom prst="rect">
              <a:avLst/>
            </a:prstGeom>
            <a:noFill/>
          </p:spPr>
          <p:txBody>
            <a:bodyPr wrap="none" rtlCol="0">
              <a:spAutoFit/>
            </a:bodyPr>
            <a:lstStyle/>
            <a:p>
              <a:r>
                <a:rPr lang="en-US" altLang="zh-CN" sz="2700" b="1" dirty="0">
                  <a:solidFill>
                    <a:schemeClr val="bg1"/>
                  </a:solidFill>
                  <a:latin typeface="微软雅黑" panose="020B0503020204020204" pitchFamily="34" charset="-122"/>
                  <a:ea typeface="微软雅黑" panose="020B0503020204020204" pitchFamily="34" charset="-122"/>
                </a:rPr>
                <a:t>CONTENT</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276188" y="1379476"/>
            <a:ext cx="3059805" cy="517498"/>
            <a:chOff x="4960088" y="1251285"/>
            <a:chExt cx="4427752" cy="748855"/>
          </a:xfrm>
        </p:grpSpPr>
        <p:grpSp>
          <p:nvGrpSpPr>
            <p:cNvPr id="9" name="组合 8"/>
            <p:cNvGrpSpPr/>
            <p:nvPr/>
          </p:nvGrpSpPr>
          <p:grpSpPr>
            <a:xfrm>
              <a:off x="4960088" y="1251285"/>
              <a:ext cx="748855" cy="748855"/>
              <a:chOff x="4945671" y="1239856"/>
              <a:chExt cx="748855" cy="748855"/>
            </a:xfrm>
          </p:grpSpPr>
          <p:sp>
            <p:nvSpPr>
              <p:cNvPr id="11" name="椭圆 10"/>
              <p:cNvSpPr/>
              <p:nvPr/>
            </p:nvSpPr>
            <p:spPr>
              <a:xfrm>
                <a:off x="4945671" y="1239856"/>
                <a:ext cx="748855" cy="748855"/>
              </a:xfrm>
              <a:prstGeom prst="ellipse">
                <a:avLst/>
              </a:prstGeom>
              <a:solidFill>
                <a:schemeClr val="bg1"/>
              </a:solidFill>
              <a:ln>
                <a:noFill/>
              </a:ln>
              <a:effectLst>
                <a:glow rad="635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2" name="文本框 11"/>
              <p:cNvSpPr txBox="1"/>
              <p:nvPr/>
            </p:nvSpPr>
            <p:spPr>
              <a:xfrm>
                <a:off x="5106807" y="1296953"/>
                <a:ext cx="492233" cy="668061"/>
              </a:xfrm>
              <a:prstGeom prst="rect">
                <a:avLst/>
              </a:prstGeom>
              <a:noFill/>
            </p:spPr>
            <p:txBody>
              <a:bodyPr wrap="none" rtlCol="0">
                <a:spAutoFit/>
              </a:bodyPr>
              <a:lstStyle/>
              <a:p>
                <a:r>
                  <a:rPr lang="en-US" altLang="zh-CN" sz="2400" dirty="0"/>
                  <a:t>1</a:t>
                </a:r>
                <a:endParaRPr lang="zh-CN" altLang="en-US" sz="2400" dirty="0"/>
              </a:p>
            </p:txBody>
          </p:sp>
        </p:grpSp>
        <p:sp>
          <p:nvSpPr>
            <p:cNvPr id="10" name="文本框 9"/>
            <p:cNvSpPr txBox="1"/>
            <p:nvPr/>
          </p:nvSpPr>
          <p:spPr>
            <a:xfrm>
              <a:off x="6096000" y="1458633"/>
              <a:ext cx="3291840" cy="534449"/>
            </a:xfrm>
            <a:prstGeom prst="rect">
              <a:avLst/>
            </a:prstGeom>
            <a:noFill/>
          </p:spPr>
          <p:txBody>
            <a:bodyPr wrap="square" rtlCol="0">
              <a:spAutoFit/>
            </a:bodyPr>
            <a:lstStyle/>
            <a:p>
              <a:r>
                <a:rPr lang="en-US" altLang="zh-CN" sz="1800" b="1" dirty="0">
                  <a:solidFill>
                    <a:schemeClr val="bg1"/>
                  </a:solidFill>
                  <a:latin typeface="微软雅黑" panose="020B0503020204020204" pitchFamily="34" charset="-122"/>
                  <a:ea typeface="微软雅黑" panose="020B0503020204020204" pitchFamily="34" charset="-122"/>
                </a:rPr>
                <a:t>Part  one</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276408" y="2072663"/>
            <a:ext cx="3059585" cy="517498"/>
            <a:chOff x="4960088" y="2474962"/>
            <a:chExt cx="4427434" cy="748855"/>
          </a:xfrm>
        </p:grpSpPr>
        <p:grpSp>
          <p:nvGrpSpPr>
            <p:cNvPr id="14" name="组合 13"/>
            <p:cNvGrpSpPr/>
            <p:nvPr/>
          </p:nvGrpSpPr>
          <p:grpSpPr>
            <a:xfrm>
              <a:off x="4960088" y="2474962"/>
              <a:ext cx="748855" cy="748855"/>
              <a:chOff x="4945671" y="1239856"/>
              <a:chExt cx="748855" cy="748855"/>
            </a:xfrm>
          </p:grpSpPr>
          <p:sp>
            <p:nvSpPr>
              <p:cNvPr id="16" name="椭圆 15"/>
              <p:cNvSpPr/>
              <p:nvPr/>
            </p:nvSpPr>
            <p:spPr>
              <a:xfrm>
                <a:off x="4945671" y="1239856"/>
                <a:ext cx="748855" cy="748855"/>
              </a:xfrm>
              <a:prstGeom prst="ellipse">
                <a:avLst/>
              </a:prstGeom>
              <a:solidFill>
                <a:schemeClr val="bg1"/>
              </a:solidFill>
              <a:ln>
                <a:noFill/>
              </a:ln>
              <a:effectLst>
                <a:glow rad="635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7" name="文本框 16"/>
              <p:cNvSpPr txBox="1"/>
              <p:nvPr/>
            </p:nvSpPr>
            <p:spPr>
              <a:xfrm>
                <a:off x="5106807" y="1289158"/>
                <a:ext cx="492233" cy="668061"/>
              </a:xfrm>
              <a:prstGeom prst="rect">
                <a:avLst/>
              </a:prstGeom>
              <a:noFill/>
            </p:spPr>
            <p:txBody>
              <a:bodyPr wrap="none" rtlCol="0">
                <a:spAutoFit/>
              </a:bodyPr>
              <a:lstStyle/>
              <a:p>
                <a:r>
                  <a:rPr lang="en-US" altLang="zh-CN" sz="2400" dirty="0"/>
                  <a:t>2</a:t>
                </a:r>
                <a:endParaRPr lang="zh-CN" altLang="en-US" sz="2400" dirty="0"/>
              </a:p>
            </p:txBody>
          </p:sp>
        </p:grpSp>
        <p:sp>
          <p:nvSpPr>
            <p:cNvPr id="15" name="文本框 14"/>
            <p:cNvSpPr txBox="1"/>
            <p:nvPr/>
          </p:nvSpPr>
          <p:spPr>
            <a:xfrm>
              <a:off x="6095682" y="2616045"/>
              <a:ext cx="3291840" cy="534449"/>
            </a:xfrm>
            <a:prstGeom prst="rect">
              <a:avLst/>
            </a:prstGeom>
            <a:noFill/>
          </p:spPr>
          <p:txBody>
            <a:bodyPr wrap="square" rtlCol="0">
              <a:spAutoFit/>
            </a:bodyPr>
            <a:lstStyle/>
            <a:p>
              <a:r>
                <a:rPr lang="en-US" altLang="zh-CN" sz="1800" b="1" dirty="0">
                  <a:solidFill>
                    <a:schemeClr val="bg1"/>
                  </a:solidFill>
                  <a:latin typeface="微软雅黑" panose="020B0503020204020204" pitchFamily="34" charset="-122"/>
                  <a:ea typeface="微软雅黑" panose="020B0503020204020204" pitchFamily="34" charset="-122"/>
                </a:rPr>
                <a:t>Part  two</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276408" y="2765209"/>
            <a:ext cx="3059585" cy="517498"/>
            <a:chOff x="4960088" y="3696365"/>
            <a:chExt cx="4427434" cy="748855"/>
          </a:xfrm>
        </p:grpSpPr>
        <p:grpSp>
          <p:nvGrpSpPr>
            <p:cNvPr id="19" name="组合 18"/>
            <p:cNvGrpSpPr/>
            <p:nvPr/>
          </p:nvGrpSpPr>
          <p:grpSpPr>
            <a:xfrm>
              <a:off x="4960088" y="3696365"/>
              <a:ext cx="748855" cy="748855"/>
              <a:chOff x="4945671" y="1239856"/>
              <a:chExt cx="748855" cy="748855"/>
            </a:xfrm>
          </p:grpSpPr>
          <p:sp>
            <p:nvSpPr>
              <p:cNvPr id="21" name="椭圆 20"/>
              <p:cNvSpPr/>
              <p:nvPr/>
            </p:nvSpPr>
            <p:spPr>
              <a:xfrm>
                <a:off x="4945671" y="1239856"/>
                <a:ext cx="748855" cy="748855"/>
              </a:xfrm>
              <a:prstGeom prst="ellipse">
                <a:avLst/>
              </a:prstGeom>
              <a:solidFill>
                <a:schemeClr val="bg1"/>
              </a:solidFill>
              <a:ln>
                <a:noFill/>
              </a:ln>
              <a:effectLst>
                <a:glow rad="635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2" name="文本框 21"/>
              <p:cNvSpPr txBox="1"/>
              <p:nvPr/>
            </p:nvSpPr>
            <p:spPr>
              <a:xfrm>
                <a:off x="5106807" y="1312429"/>
                <a:ext cx="492233" cy="668061"/>
              </a:xfrm>
              <a:prstGeom prst="rect">
                <a:avLst/>
              </a:prstGeom>
              <a:noFill/>
            </p:spPr>
            <p:txBody>
              <a:bodyPr wrap="none" rtlCol="0">
                <a:spAutoFit/>
              </a:bodyPr>
              <a:lstStyle/>
              <a:p>
                <a:r>
                  <a:rPr lang="en-US" altLang="zh-CN" sz="2400" dirty="0"/>
                  <a:t>3</a:t>
                </a:r>
                <a:endParaRPr lang="zh-CN" altLang="en-US" sz="2400" dirty="0"/>
              </a:p>
            </p:txBody>
          </p:sp>
        </p:grpSp>
        <p:sp>
          <p:nvSpPr>
            <p:cNvPr id="20" name="文本框 19"/>
            <p:cNvSpPr txBox="1"/>
            <p:nvPr/>
          </p:nvSpPr>
          <p:spPr>
            <a:xfrm>
              <a:off x="6095682" y="3849628"/>
              <a:ext cx="3291840" cy="534449"/>
            </a:xfrm>
            <a:prstGeom prst="rect">
              <a:avLst/>
            </a:prstGeom>
            <a:noFill/>
          </p:spPr>
          <p:txBody>
            <a:bodyPr wrap="square" rtlCol="0">
              <a:spAutoFit/>
            </a:bodyPr>
            <a:lstStyle/>
            <a:p>
              <a:r>
                <a:rPr lang="en-US" altLang="zh-CN" sz="1800" b="1" dirty="0">
                  <a:solidFill>
                    <a:schemeClr val="bg1"/>
                  </a:solidFill>
                  <a:latin typeface="微软雅黑" panose="020B0503020204020204" pitchFamily="34" charset="-122"/>
                  <a:ea typeface="微软雅黑" panose="020B0503020204020204" pitchFamily="34" charset="-122"/>
                </a:rPr>
                <a:t>Part  three</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276409" y="3509460"/>
            <a:ext cx="3059585" cy="517498"/>
            <a:chOff x="4960088" y="4915494"/>
            <a:chExt cx="4427433" cy="748855"/>
          </a:xfrm>
        </p:grpSpPr>
        <p:grpSp>
          <p:nvGrpSpPr>
            <p:cNvPr id="24" name="组合 23"/>
            <p:cNvGrpSpPr/>
            <p:nvPr/>
          </p:nvGrpSpPr>
          <p:grpSpPr>
            <a:xfrm>
              <a:off x="4960088" y="4915494"/>
              <a:ext cx="748855" cy="748855"/>
              <a:chOff x="4945671" y="1239856"/>
              <a:chExt cx="748855" cy="748855"/>
            </a:xfrm>
          </p:grpSpPr>
          <p:sp>
            <p:nvSpPr>
              <p:cNvPr id="26" name="椭圆 25"/>
              <p:cNvSpPr/>
              <p:nvPr/>
            </p:nvSpPr>
            <p:spPr>
              <a:xfrm>
                <a:off x="4945671" y="1239856"/>
                <a:ext cx="748855" cy="748855"/>
              </a:xfrm>
              <a:prstGeom prst="ellipse">
                <a:avLst/>
              </a:prstGeom>
              <a:solidFill>
                <a:schemeClr val="bg1"/>
              </a:solidFill>
              <a:ln>
                <a:noFill/>
              </a:ln>
              <a:effectLst>
                <a:glow rad="635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27" name="文本框 26"/>
              <p:cNvSpPr txBox="1"/>
              <p:nvPr/>
            </p:nvSpPr>
            <p:spPr>
              <a:xfrm>
                <a:off x="5106806" y="1296953"/>
                <a:ext cx="492232" cy="668061"/>
              </a:xfrm>
              <a:prstGeom prst="rect">
                <a:avLst/>
              </a:prstGeom>
              <a:noFill/>
            </p:spPr>
            <p:txBody>
              <a:bodyPr wrap="none" rtlCol="0">
                <a:spAutoFit/>
              </a:bodyPr>
              <a:lstStyle/>
              <a:p>
                <a:r>
                  <a:rPr lang="en-US" altLang="zh-CN" sz="2400" dirty="0"/>
                  <a:t>4</a:t>
                </a:r>
                <a:endParaRPr lang="zh-CN" altLang="en-US" sz="2400" dirty="0"/>
              </a:p>
            </p:txBody>
          </p:sp>
        </p:grpSp>
        <p:sp>
          <p:nvSpPr>
            <p:cNvPr id="25" name="文本框 24"/>
            <p:cNvSpPr txBox="1"/>
            <p:nvPr/>
          </p:nvSpPr>
          <p:spPr>
            <a:xfrm>
              <a:off x="6095680" y="5006118"/>
              <a:ext cx="3291841" cy="534449"/>
            </a:xfrm>
            <a:prstGeom prst="rect">
              <a:avLst/>
            </a:prstGeom>
            <a:noFill/>
          </p:spPr>
          <p:txBody>
            <a:bodyPr wrap="square" rtlCol="0">
              <a:spAutoFit/>
            </a:bodyPr>
            <a:lstStyle/>
            <a:p>
              <a:r>
                <a:rPr lang="en-US" altLang="zh-CN" sz="1800" b="1" dirty="0">
                  <a:solidFill>
                    <a:schemeClr val="bg1"/>
                  </a:solidFill>
                  <a:latin typeface="微软雅黑" panose="020B0503020204020204" pitchFamily="34" charset="-122"/>
                  <a:ea typeface="微软雅黑" panose="020B0503020204020204" pitchFamily="34" charset="-122"/>
                </a:rPr>
                <a:t>Part  four</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721264641"/>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3" presetClass="exit" presetSubtype="32" fill="hold" grpId="1" nodeType="afterEffect">
                                  <p:stCondLst>
                                    <p:cond delay="0"/>
                                  </p:stCondLst>
                                  <p:childTnLst>
                                    <p:animEffect transition="out" filter="plus(out)">
                                      <p:cBhvr>
                                        <p:cTn id="10" dur="1800"/>
                                        <p:tgtEl>
                                          <p:spTgt spid="4"/>
                                        </p:tgtEl>
                                      </p:cBhvr>
                                    </p:animEffect>
                                    <p:set>
                                      <p:cBhvr>
                                        <p:cTn id="11" dur="1" fill="hold">
                                          <p:stCondLst>
                                            <p:cond delay="1799"/>
                                          </p:stCondLst>
                                        </p:cTn>
                                        <p:tgtEl>
                                          <p:spTgt spid="4"/>
                                        </p:tgtEl>
                                        <p:attrNameLst>
                                          <p:attrName>style.visibility</p:attrName>
                                        </p:attrNameLst>
                                      </p:cBhvr>
                                      <p:to>
                                        <p:strVal val="hidden"/>
                                      </p:to>
                                    </p:set>
                                  </p:childTnLst>
                                </p:cTn>
                              </p:par>
                            </p:childTnLst>
                          </p:cTn>
                        </p:par>
                        <p:par>
                          <p:cTn id="12" fill="hold">
                            <p:stCondLst>
                              <p:cond delay="2300"/>
                            </p:stCondLst>
                            <p:childTnLst>
                              <p:par>
                                <p:cTn id="13" presetID="21"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43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53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6300"/>
                            </p:stCondLst>
                            <p:childTnLst>
                              <p:par>
                                <p:cTn id="29" presetID="42"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73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任意多边形 4"/>
          <p:cNvSpPr>
            <a:spLocks/>
          </p:cNvSpPr>
          <p:nvPr/>
        </p:nvSpPr>
        <p:spPr bwMode="auto">
          <a:xfrm>
            <a:off x="831905" y="2324734"/>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C00000"/>
          </a:solidFill>
          <a:ln w="25400" cap="flat" cmpd="sng">
            <a:solidFill>
              <a:srgbClr val="C00000"/>
            </a:solidFill>
            <a:bevel/>
            <a:headEnd type="oval" w="med" len="med"/>
            <a:tailEnd type="oval" w="med" len="med"/>
          </a:ln>
        </p:spPr>
        <p:txBody>
          <a:bodyPr anchor="ctr"/>
          <a:lstStyle/>
          <a:p>
            <a:endParaRPr lang="zh-CN" altLang="en-US" sz="1180"/>
          </a:p>
        </p:txBody>
      </p:sp>
      <p:grpSp>
        <p:nvGrpSpPr>
          <p:cNvPr id="7" name="组合 5"/>
          <p:cNvGrpSpPr>
            <a:grpSpLocks/>
          </p:cNvGrpSpPr>
          <p:nvPr/>
        </p:nvGrpSpPr>
        <p:grpSpPr bwMode="auto">
          <a:xfrm>
            <a:off x="1246026" y="1690460"/>
            <a:ext cx="1330426" cy="2814363"/>
            <a:chOff x="0" y="0"/>
            <a:chExt cx="1774825" cy="3754438"/>
          </a:xfrm>
          <a:solidFill>
            <a:srgbClr val="C00000"/>
          </a:solidFill>
        </p:grpSpPr>
        <p:sp>
          <p:nvSpPr>
            <p:cNvPr id="8" name="椭圆 6"/>
            <p:cNvSpPr>
              <a:spLocks noChangeArrowheads="1"/>
            </p:cNvSpPr>
            <p:nvPr/>
          </p:nvSpPr>
          <p:spPr bwMode="auto">
            <a:xfrm>
              <a:off x="1055687" y="750888"/>
              <a:ext cx="179388" cy="177800"/>
            </a:xfrm>
            <a:prstGeom prst="ellipse">
              <a:avLst/>
            </a:prstGeom>
            <a:grpFill/>
            <a:ln w="25400">
              <a:solidFill>
                <a:srgbClr val="FFFFFF"/>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4">
                <a:solidFill>
                  <a:srgbClr val="FFFFFF"/>
                </a:solidFill>
                <a:latin typeface="Calibri" panose="020F0502020204030204" pitchFamily="34" charset="0"/>
                <a:sym typeface="Calibri" panose="020F0502020204030204" pitchFamily="34" charset="0"/>
              </a:endParaRPr>
            </a:p>
          </p:txBody>
        </p:sp>
        <p:sp>
          <p:nvSpPr>
            <p:cNvPr id="9"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74"/>
            </a:p>
          </p:txBody>
        </p:sp>
        <p:sp>
          <p:nvSpPr>
            <p:cNvPr id="10"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19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19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19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4" dirty="0"/>
            </a:p>
          </p:txBody>
        </p:sp>
      </p:grpSp>
      <p:grpSp>
        <p:nvGrpSpPr>
          <p:cNvPr id="11" name="组合 9"/>
          <p:cNvGrpSpPr>
            <a:grpSpLocks/>
          </p:cNvGrpSpPr>
          <p:nvPr/>
        </p:nvGrpSpPr>
        <p:grpSpPr bwMode="auto">
          <a:xfrm>
            <a:off x="2858483" y="1690460"/>
            <a:ext cx="1330426" cy="2814363"/>
            <a:chOff x="0" y="0"/>
            <a:chExt cx="1774825" cy="3754438"/>
          </a:xfrm>
          <a:solidFill>
            <a:srgbClr val="C00000"/>
          </a:solidFill>
        </p:grpSpPr>
        <p:sp>
          <p:nvSpPr>
            <p:cNvPr id="12" name="椭圆 10"/>
            <p:cNvSpPr>
              <a:spLocks noChangeArrowheads="1"/>
            </p:cNvSpPr>
            <p:nvPr/>
          </p:nvSpPr>
          <p:spPr bwMode="auto">
            <a:xfrm>
              <a:off x="1011238" y="750888"/>
              <a:ext cx="179387" cy="177800"/>
            </a:xfrm>
            <a:prstGeom prst="ellipse">
              <a:avLst/>
            </a:prstGeom>
            <a:grpFill/>
            <a:ln w="25400">
              <a:solidFill>
                <a:srgbClr val="FFFFFF"/>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4">
                <a:solidFill>
                  <a:srgbClr val="FFFFFF"/>
                </a:solidFill>
                <a:latin typeface="Calibri" panose="020F0502020204030204" pitchFamily="34" charset="0"/>
                <a:sym typeface="Calibri" panose="020F0502020204030204" pitchFamily="34" charset="0"/>
              </a:endParaRPr>
            </a:p>
          </p:txBody>
        </p:sp>
        <p:sp>
          <p:nvSpPr>
            <p:cNvPr id="13"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74"/>
            </a:p>
          </p:txBody>
        </p:sp>
        <p:sp>
          <p:nvSpPr>
            <p:cNvPr id="14"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19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19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19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4" dirty="0"/>
            </a:p>
          </p:txBody>
        </p:sp>
      </p:grpSp>
      <p:grpSp>
        <p:nvGrpSpPr>
          <p:cNvPr id="15" name="组合 13"/>
          <p:cNvGrpSpPr>
            <a:grpSpLocks/>
          </p:cNvGrpSpPr>
          <p:nvPr/>
        </p:nvGrpSpPr>
        <p:grpSpPr bwMode="auto">
          <a:xfrm>
            <a:off x="4455470" y="1690460"/>
            <a:ext cx="1331616" cy="2814363"/>
            <a:chOff x="0" y="0"/>
            <a:chExt cx="1776413" cy="3754438"/>
          </a:xfrm>
          <a:solidFill>
            <a:srgbClr val="C00000"/>
          </a:solidFill>
        </p:grpSpPr>
        <p:sp>
          <p:nvSpPr>
            <p:cNvPr id="16" name="椭圆 14"/>
            <p:cNvSpPr>
              <a:spLocks noChangeArrowheads="1"/>
            </p:cNvSpPr>
            <p:nvPr/>
          </p:nvSpPr>
          <p:spPr bwMode="auto">
            <a:xfrm>
              <a:off x="1008063" y="750888"/>
              <a:ext cx="179387" cy="177800"/>
            </a:xfrm>
            <a:prstGeom prst="ellipse">
              <a:avLst/>
            </a:prstGeom>
            <a:grpFill/>
            <a:ln w="25400">
              <a:solidFill>
                <a:srgbClr val="FFFFFF"/>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4">
                <a:solidFill>
                  <a:srgbClr val="FFFFFF"/>
                </a:solidFill>
                <a:latin typeface="Calibri" panose="020F0502020204030204" pitchFamily="34" charset="0"/>
                <a:sym typeface="Calibri" panose="020F0502020204030204" pitchFamily="34" charset="0"/>
              </a:endParaRPr>
            </a:p>
          </p:txBody>
        </p:sp>
        <p:sp>
          <p:nvSpPr>
            <p:cNvPr id="17"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74"/>
            </a:p>
          </p:txBody>
        </p:sp>
        <p:sp>
          <p:nvSpPr>
            <p:cNvPr id="18"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199">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199">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199">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4"/>
            </a:p>
          </p:txBody>
        </p:sp>
      </p:grpSp>
      <p:grpSp>
        <p:nvGrpSpPr>
          <p:cNvPr id="19" name="组合 17"/>
          <p:cNvGrpSpPr>
            <a:grpSpLocks/>
          </p:cNvGrpSpPr>
          <p:nvPr/>
        </p:nvGrpSpPr>
        <p:grpSpPr bwMode="auto">
          <a:xfrm>
            <a:off x="6053647" y="1690460"/>
            <a:ext cx="1330426" cy="2814363"/>
            <a:chOff x="0" y="0"/>
            <a:chExt cx="1774825" cy="3754438"/>
          </a:xfrm>
          <a:solidFill>
            <a:srgbClr val="C00000"/>
          </a:solidFill>
        </p:grpSpPr>
        <p:sp>
          <p:nvSpPr>
            <p:cNvPr id="20" name="椭圆 18"/>
            <p:cNvSpPr>
              <a:spLocks noChangeArrowheads="1"/>
            </p:cNvSpPr>
            <p:nvPr/>
          </p:nvSpPr>
          <p:spPr bwMode="auto">
            <a:xfrm>
              <a:off x="1006475" y="750888"/>
              <a:ext cx="179387" cy="177800"/>
            </a:xfrm>
            <a:prstGeom prst="ellipse">
              <a:avLst/>
            </a:prstGeom>
            <a:grpFill/>
            <a:ln w="25400">
              <a:solidFill>
                <a:srgbClr val="FFFFFF"/>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4">
                <a:solidFill>
                  <a:srgbClr val="FFFFFF"/>
                </a:solidFill>
                <a:latin typeface="Calibri" panose="020F0502020204030204" pitchFamily="34" charset="0"/>
                <a:sym typeface="Calibri" panose="020F0502020204030204" pitchFamily="34" charset="0"/>
              </a:endParaRPr>
            </a:p>
          </p:txBody>
        </p:sp>
        <p:sp>
          <p:nvSpPr>
            <p:cNvPr id="21"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99"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74"/>
            </a:p>
          </p:txBody>
        </p:sp>
        <p:sp>
          <p:nvSpPr>
            <p:cNvPr id="22"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199">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199">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199">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4"/>
            </a:p>
          </p:txBody>
        </p:sp>
      </p:grpSp>
    </p:spTree>
    <p:extLst>
      <p:ext uri="{BB962C8B-B14F-4D97-AF65-F5344CB8AC3E}">
        <p14:creationId xmlns:p14="http://schemas.microsoft.com/office/powerpoint/2010/main" val="200941632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0-#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0-#ppt_w/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ppt_x</p:attrName>
                                        </p:attrNameLst>
                                      </p:cBhvr>
                                      <p:tavLst>
                                        <p:tav tm="0">
                                          <p:val>
                                            <p:strVal val="0-#ppt_w/2"/>
                                          </p:val>
                                        </p:tav>
                                        <p:tav tm="100000">
                                          <p:val>
                                            <p:strVal val="#ppt_x"/>
                                          </p:val>
                                        </p:tav>
                                      </p:tavLst>
                                    </p:anim>
                                    <p:anim calcmode="lin" valueType="num">
                                      <p:cBhvr>
                                        <p:cTn id="30" dur="10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ppt_x</p:attrName>
                                        </p:attrNameLst>
                                      </p:cBhvr>
                                      <p:tavLst>
                                        <p:tav tm="0">
                                          <p:val>
                                            <p:strVal val="0-#ppt_w/2"/>
                                          </p:val>
                                        </p:tav>
                                        <p:tav tm="100000">
                                          <p:val>
                                            <p:strVal val="#ppt_x"/>
                                          </p:val>
                                        </p:tav>
                                      </p:tavLst>
                                    </p:anim>
                                    <p:anim calcmode="lin" valueType="num">
                                      <p:cBhvr>
                                        <p:cTn id="35" dur="10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ppt_x</p:attrName>
                                        </p:attrNameLst>
                                      </p:cBhvr>
                                      <p:tavLst>
                                        <p:tav tm="0">
                                          <p:val>
                                            <p:strVal val="0-#ppt_w/2"/>
                                          </p:val>
                                        </p:tav>
                                        <p:tav tm="100000">
                                          <p:val>
                                            <p:strVal val="#ppt_x"/>
                                          </p:val>
                                        </p:tav>
                                      </p:tavLst>
                                    </p:anim>
                                    <p:anim calcmode="lin" valueType="num">
                                      <p:cBhvr>
                                        <p:cTn id="40"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191772" y="1272092"/>
            <a:ext cx="1189857" cy="1418629"/>
            <a:chOff x="5589029" y="1674543"/>
            <a:chExt cx="1586476" cy="1891505"/>
          </a:xfrm>
        </p:grpSpPr>
        <p:sp>
          <p:nvSpPr>
            <p:cNvPr id="7" name="MH_Other_8"/>
            <p:cNvSpPr>
              <a:spLocks/>
            </p:cNvSpPr>
            <p:nvPr>
              <p:custDataLst>
                <p:tags r:id="rId2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3" kern="0">
                <a:solidFill>
                  <a:schemeClr val="bg1"/>
                </a:solidFill>
              </a:endParaRPr>
            </a:p>
          </p:txBody>
        </p:sp>
        <p:sp>
          <p:nvSpPr>
            <p:cNvPr id="8" name="MH_Other_9"/>
            <p:cNvSpPr>
              <a:spLocks/>
            </p:cNvSpPr>
            <p:nvPr>
              <p:custDataLst>
                <p:tags r:id="rId2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C00000"/>
            </a:solidFill>
            <a:ln>
              <a:noFill/>
            </a:ln>
          </p:spPr>
          <p:txBody>
            <a:bodyPr lIns="51435" tIns="25718" rIns="51435" bIns="25718" anchor="ctr">
              <a:normAutofit/>
            </a:bodyPr>
            <a:lstStyle/>
            <a:p>
              <a:pPr>
                <a:defRPr/>
              </a:pPr>
              <a:endParaRPr lang="zh-CN" altLang="en-US" sz="1013" kern="0">
                <a:solidFill>
                  <a:schemeClr val="bg1"/>
                </a:solidFill>
              </a:endParaRPr>
            </a:p>
          </p:txBody>
        </p:sp>
        <p:sp>
          <p:nvSpPr>
            <p:cNvPr id="9" name="MH_Other_10"/>
            <p:cNvSpPr>
              <a:spLocks/>
            </p:cNvSpPr>
            <p:nvPr>
              <p:custDataLst>
                <p:tags r:id="rId2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C00000"/>
            </a:solidFill>
            <a:ln>
              <a:noFill/>
            </a:ln>
          </p:spPr>
          <p:txBody>
            <a:bodyPr lIns="51435" tIns="25718" rIns="51435" bIns="25718" anchor="ctr">
              <a:normAutofit/>
            </a:bodyPr>
            <a:lstStyle/>
            <a:p>
              <a:pPr>
                <a:defRPr/>
              </a:pPr>
              <a:endParaRPr lang="zh-CN" altLang="en-US" sz="1013" kern="0">
                <a:solidFill>
                  <a:schemeClr val="bg1"/>
                </a:solidFill>
              </a:endParaRPr>
            </a:p>
          </p:txBody>
        </p:sp>
        <p:sp>
          <p:nvSpPr>
            <p:cNvPr id="10" name="MH_Other_13"/>
            <p:cNvSpPr txBox="1"/>
            <p:nvPr>
              <p:custDataLst>
                <p:tags r:id="rId24"/>
              </p:custDataLst>
            </p:nvPr>
          </p:nvSpPr>
          <p:spPr>
            <a:xfrm>
              <a:off x="5876607" y="2652030"/>
              <a:ext cx="612295" cy="595746"/>
            </a:xfrm>
            <a:prstGeom prst="rect">
              <a:avLst/>
            </a:prstGeom>
            <a:noFill/>
            <a:effectLst/>
          </p:spPr>
          <p:txBody>
            <a:bodyPr anchor="ctr">
              <a:normAutofit fontScale="85000" lnSpcReduction="1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01</a:t>
              </a:r>
              <a:endParaRPr lang="zh-CN" altLang="en-US" sz="2400" dirty="0">
                <a:latin typeface="+mn-lt"/>
                <a:ea typeface="+mn-ea"/>
              </a:endParaRPr>
            </a:p>
          </p:txBody>
        </p:sp>
      </p:grpSp>
      <p:grpSp>
        <p:nvGrpSpPr>
          <p:cNvPr id="11" name="组合 10"/>
          <p:cNvGrpSpPr/>
          <p:nvPr/>
        </p:nvGrpSpPr>
        <p:grpSpPr>
          <a:xfrm>
            <a:off x="3757001" y="2978797"/>
            <a:ext cx="1228587" cy="1441673"/>
            <a:chOff x="5009334" y="3950150"/>
            <a:chExt cx="1638116" cy="1922231"/>
          </a:xfrm>
        </p:grpSpPr>
        <p:sp>
          <p:nvSpPr>
            <p:cNvPr id="12" name="MH_Other_2"/>
            <p:cNvSpPr>
              <a:spLocks/>
            </p:cNvSpPr>
            <p:nvPr>
              <p:custDataLst>
                <p:tags r:id="rId17"/>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3" kern="0">
                <a:solidFill>
                  <a:schemeClr val="bg1"/>
                </a:solidFill>
              </a:endParaRPr>
            </a:p>
          </p:txBody>
        </p:sp>
        <p:sp>
          <p:nvSpPr>
            <p:cNvPr id="13" name="MH_Other_11"/>
            <p:cNvSpPr>
              <a:spLocks/>
            </p:cNvSpPr>
            <p:nvPr>
              <p:custDataLst>
                <p:tags r:id="rId18"/>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C00000"/>
            </a:solidFill>
            <a:ln>
              <a:noFill/>
            </a:ln>
          </p:spPr>
          <p:txBody>
            <a:bodyPr lIns="51435" tIns="25718" rIns="51435" bIns="25718" anchor="ctr">
              <a:normAutofit/>
            </a:bodyPr>
            <a:lstStyle/>
            <a:p>
              <a:pPr>
                <a:defRPr/>
              </a:pPr>
              <a:endParaRPr lang="zh-CN" altLang="en-US" sz="1013" kern="0">
                <a:solidFill>
                  <a:schemeClr val="bg1"/>
                </a:solidFill>
              </a:endParaRPr>
            </a:p>
          </p:txBody>
        </p:sp>
        <p:sp>
          <p:nvSpPr>
            <p:cNvPr id="14" name="MH_Other_12"/>
            <p:cNvSpPr>
              <a:spLocks/>
            </p:cNvSpPr>
            <p:nvPr>
              <p:custDataLst>
                <p:tags r:id="rId19"/>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C00000"/>
            </a:solidFill>
            <a:ln>
              <a:noFill/>
            </a:ln>
          </p:spPr>
          <p:txBody>
            <a:bodyPr lIns="51435" tIns="25718" rIns="51435" bIns="25718" anchor="ctr">
              <a:normAutofit/>
            </a:bodyPr>
            <a:lstStyle/>
            <a:p>
              <a:pPr>
                <a:defRPr/>
              </a:pPr>
              <a:endParaRPr lang="zh-CN" altLang="en-US" sz="1013" kern="0">
                <a:solidFill>
                  <a:schemeClr val="bg1"/>
                </a:solidFill>
              </a:endParaRPr>
            </a:p>
          </p:txBody>
        </p:sp>
        <p:sp>
          <p:nvSpPr>
            <p:cNvPr id="15" name="MH_Other_14"/>
            <p:cNvSpPr txBox="1"/>
            <p:nvPr>
              <p:custDataLst>
                <p:tags r:id="rId20"/>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03</a:t>
              </a:r>
              <a:endParaRPr lang="zh-CN" altLang="en-US" sz="2400" dirty="0">
                <a:latin typeface="+mn-lt"/>
                <a:ea typeface="+mn-ea"/>
              </a:endParaRPr>
            </a:p>
          </p:txBody>
        </p:sp>
      </p:grpSp>
      <p:grpSp>
        <p:nvGrpSpPr>
          <p:cNvPr id="16" name="组合 15"/>
          <p:cNvGrpSpPr/>
          <p:nvPr/>
        </p:nvGrpSpPr>
        <p:grpSpPr>
          <a:xfrm>
            <a:off x="3031824" y="2014466"/>
            <a:ext cx="1463391" cy="1212719"/>
            <a:chOff x="4042432" y="2664376"/>
            <a:chExt cx="1951188" cy="1616958"/>
          </a:xfrm>
        </p:grpSpPr>
        <p:sp>
          <p:nvSpPr>
            <p:cNvPr id="17" name="MH_Other_3"/>
            <p:cNvSpPr>
              <a:spLocks/>
            </p:cNvSpPr>
            <p:nvPr>
              <p:custDataLst>
                <p:tags r:id="rId13"/>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3" kern="0">
                <a:solidFill>
                  <a:schemeClr val="bg1"/>
                </a:solidFill>
              </a:endParaRPr>
            </a:p>
          </p:txBody>
        </p:sp>
        <p:sp>
          <p:nvSpPr>
            <p:cNvPr id="18" name="MH_Other_4"/>
            <p:cNvSpPr>
              <a:spLocks/>
            </p:cNvSpPr>
            <p:nvPr>
              <p:custDataLst>
                <p:tags r:id="rId14"/>
              </p:custDataLst>
            </p:nvPr>
          </p:nvSpPr>
          <p:spPr bwMode="auto">
            <a:xfrm flipV="1">
              <a:off x="4067987" y="3035119"/>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C00000"/>
            </a:solidFill>
            <a:ln>
              <a:noFill/>
            </a:ln>
          </p:spPr>
          <p:txBody>
            <a:bodyPr lIns="51435" tIns="25718" rIns="51435" bIns="25718" anchor="ctr">
              <a:normAutofit/>
            </a:bodyPr>
            <a:lstStyle/>
            <a:p>
              <a:pPr>
                <a:defRPr/>
              </a:pPr>
              <a:endParaRPr lang="zh-CN" altLang="en-US" sz="1013" kern="0">
                <a:solidFill>
                  <a:schemeClr val="bg1"/>
                </a:solidFill>
              </a:endParaRPr>
            </a:p>
          </p:txBody>
        </p:sp>
        <p:sp>
          <p:nvSpPr>
            <p:cNvPr id="19" name="MH_Other_5"/>
            <p:cNvSpPr>
              <a:spLocks/>
            </p:cNvSpPr>
            <p:nvPr>
              <p:custDataLst>
                <p:tags r:id="rId15"/>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C00000"/>
            </a:solidFill>
            <a:ln>
              <a:noFill/>
            </a:ln>
          </p:spPr>
          <p:txBody>
            <a:bodyPr lIns="51435" tIns="25718" rIns="51435" bIns="25718" anchor="ctr">
              <a:normAutofit/>
            </a:bodyPr>
            <a:lstStyle/>
            <a:p>
              <a:pPr>
                <a:defRPr/>
              </a:pPr>
              <a:endParaRPr lang="zh-CN" altLang="en-US" sz="1013" kern="0">
                <a:solidFill>
                  <a:schemeClr val="bg1"/>
                </a:solidFill>
              </a:endParaRPr>
            </a:p>
          </p:txBody>
        </p:sp>
        <p:sp>
          <p:nvSpPr>
            <p:cNvPr id="20" name="MH_Other_15"/>
            <p:cNvSpPr txBox="1"/>
            <p:nvPr>
              <p:custDataLst>
                <p:tags r:id="rId16"/>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04</a:t>
              </a:r>
              <a:endParaRPr lang="zh-CN" altLang="en-US" sz="2400" dirty="0">
                <a:latin typeface="+mn-lt"/>
                <a:ea typeface="+mn-ea"/>
              </a:endParaRPr>
            </a:p>
          </p:txBody>
        </p:sp>
      </p:grpSp>
      <p:grpSp>
        <p:nvGrpSpPr>
          <p:cNvPr id="21" name="组合 20"/>
          <p:cNvGrpSpPr/>
          <p:nvPr/>
        </p:nvGrpSpPr>
        <p:grpSpPr>
          <a:xfrm>
            <a:off x="4636051" y="2434650"/>
            <a:ext cx="1437833" cy="1221257"/>
            <a:chOff x="6181402" y="3224621"/>
            <a:chExt cx="1917110" cy="1628342"/>
          </a:xfrm>
        </p:grpSpPr>
        <p:sp>
          <p:nvSpPr>
            <p:cNvPr id="22" name="MH_Other_1"/>
            <p:cNvSpPr>
              <a:spLocks/>
            </p:cNvSpPr>
            <p:nvPr>
              <p:custDataLst>
                <p:tags r:id="rId9"/>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3" kern="0">
                <a:solidFill>
                  <a:schemeClr val="bg1"/>
                </a:solidFill>
              </a:endParaRPr>
            </a:p>
          </p:txBody>
        </p:sp>
        <p:sp>
          <p:nvSpPr>
            <p:cNvPr id="23" name="MH_Other_6"/>
            <p:cNvSpPr>
              <a:spLocks/>
            </p:cNvSpPr>
            <p:nvPr>
              <p:custDataLst>
                <p:tags r:id="rId10"/>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C00000"/>
            </a:solidFill>
            <a:ln>
              <a:noFill/>
            </a:ln>
          </p:spPr>
          <p:txBody>
            <a:bodyPr lIns="51435" tIns="25718" rIns="51435" bIns="25718" anchor="ctr">
              <a:normAutofit/>
            </a:bodyPr>
            <a:lstStyle/>
            <a:p>
              <a:pPr>
                <a:defRPr/>
              </a:pPr>
              <a:endParaRPr lang="zh-CN" altLang="en-US" sz="1013" kern="0">
                <a:solidFill>
                  <a:schemeClr val="bg1"/>
                </a:solidFill>
              </a:endParaRPr>
            </a:p>
          </p:txBody>
        </p:sp>
        <p:sp>
          <p:nvSpPr>
            <p:cNvPr id="24" name="MH_Other_7"/>
            <p:cNvSpPr>
              <a:spLocks/>
            </p:cNvSpPr>
            <p:nvPr>
              <p:custDataLst>
                <p:tags r:id="rId11"/>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C00000"/>
            </a:solidFill>
            <a:ln>
              <a:noFill/>
            </a:ln>
          </p:spPr>
          <p:txBody>
            <a:bodyPr lIns="51435" tIns="25718" rIns="51435" bIns="25718" anchor="ctr">
              <a:normAutofit/>
            </a:bodyPr>
            <a:lstStyle/>
            <a:p>
              <a:pPr>
                <a:defRPr/>
              </a:pPr>
              <a:endParaRPr lang="zh-CN" altLang="en-US" sz="1013" kern="0">
                <a:solidFill>
                  <a:schemeClr val="bg1"/>
                </a:solidFill>
              </a:endParaRPr>
            </a:p>
          </p:txBody>
        </p:sp>
        <p:sp>
          <p:nvSpPr>
            <p:cNvPr id="25" name="MH_Other_16"/>
            <p:cNvSpPr txBox="1"/>
            <p:nvPr>
              <p:custDataLst>
                <p:tags r:id="rId12"/>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02</a:t>
              </a:r>
              <a:endParaRPr lang="zh-CN" altLang="en-US" sz="2400" dirty="0">
                <a:latin typeface="+mn-lt"/>
                <a:ea typeface="+mn-ea"/>
              </a:endParaRPr>
            </a:p>
          </p:txBody>
        </p:sp>
      </p:grpSp>
      <p:grpSp>
        <p:nvGrpSpPr>
          <p:cNvPr id="26" name="组合 25"/>
          <p:cNvGrpSpPr/>
          <p:nvPr/>
        </p:nvGrpSpPr>
        <p:grpSpPr>
          <a:xfrm>
            <a:off x="1399286" y="1131255"/>
            <a:ext cx="2353145" cy="1059602"/>
            <a:chOff x="1865715" y="1486761"/>
            <a:chExt cx="3137526" cy="1412803"/>
          </a:xfrm>
        </p:grpSpPr>
        <p:sp>
          <p:nvSpPr>
            <p:cNvPr id="27" name="MH_SubTitle_4"/>
            <p:cNvSpPr txBox="1">
              <a:spLocks noChangeArrowheads="1"/>
            </p:cNvSpPr>
            <p:nvPr>
              <p:custDataLst>
                <p:tags r:id="rId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smtClean="0">
                  <a:solidFill>
                    <a:schemeClr val="bg1"/>
                  </a:solidFill>
                  <a:latin typeface="微软雅黑" panose="020B0503020204020204" pitchFamily="34" charset="-122"/>
                </a:rPr>
                <a:t>添加标题</a:t>
              </a:r>
              <a:endParaRPr lang="zh-CN" altLang="en-US" sz="1500" dirty="0">
                <a:solidFill>
                  <a:schemeClr val="bg1"/>
                </a:solidFill>
                <a:latin typeface="微软雅黑" panose="020B0503020204020204" pitchFamily="34" charset="-122"/>
              </a:endParaRPr>
            </a:p>
          </p:txBody>
        </p:sp>
        <p:sp>
          <p:nvSpPr>
            <p:cNvPr id="28" name="MH_SubTitle_1"/>
            <p:cNvSpPr txBox="1">
              <a:spLocks noChangeArrowheads="1"/>
            </p:cNvSpPr>
            <p:nvPr>
              <p:custDataLst>
                <p:tags r:id="rId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bg1"/>
                  </a:solidFill>
                  <a:latin typeface="微软雅黑" panose="020B0503020204020204" pitchFamily="34" charset="-122"/>
                </a:rPr>
                <a:t>此处添加详细文本描述，建议与标题相关并符合整体语言风格。</a:t>
              </a:r>
              <a:endParaRPr lang="en-US" altLang="zh-CN" sz="1050" dirty="0">
                <a:solidFill>
                  <a:schemeClr val="bg1"/>
                </a:solidFill>
                <a:latin typeface="微软雅黑" panose="020B0503020204020204" pitchFamily="34" charset="-122"/>
              </a:endParaRPr>
            </a:p>
          </p:txBody>
        </p:sp>
      </p:grpSp>
      <p:grpSp>
        <p:nvGrpSpPr>
          <p:cNvPr id="29" name="组合 28"/>
          <p:cNvGrpSpPr/>
          <p:nvPr/>
        </p:nvGrpSpPr>
        <p:grpSpPr>
          <a:xfrm>
            <a:off x="1470800" y="3248928"/>
            <a:ext cx="2377379" cy="1143122"/>
            <a:chOff x="1961067" y="4310326"/>
            <a:chExt cx="3169838" cy="1524162"/>
          </a:xfrm>
        </p:grpSpPr>
        <p:sp>
          <p:nvSpPr>
            <p:cNvPr id="30" name="MH_SubTitle_3"/>
            <p:cNvSpPr txBox="1">
              <a:spLocks noChangeArrowheads="1"/>
            </p:cNvSpPr>
            <p:nvPr>
              <p:custDataLst>
                <p:tags r:id="rId5"/>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a:solidFill>
                    <a:schemeClr val="bg1"/>
                  </a:solidFill>
                  <a:latin typeface="微软雅黑" panose="020B0503020204020204" pitchFamily="34" charset="-122"/>
                </a:rPr>
                <a:t>添加标题</a:t>
              </a:r>
            </a:p>
          </p:txBody>
        </p:sp>
        <p:sp>
          <p:nvSpPr>
            <p:cNvPr id="31" name="MH_SubTitle_1"/>
            <p:cNvSpPr txBox="1">
              <a:spLocks noChangeArrowheads="1"/>
            </p:cNvSpPr>
            <p:nvPr>
              <p:custDataLst>
                <p:tags r:id="rId6"/>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bg1"/>
                  </a:solidFill>
                  <a:latin typeface="微软雅黑" panose="020B0503020204020204" pitchFamily="34" charset="-122"/>
                </a:rPr>
                <a:t>此处添加详细文本描述，建议与标题相关并符合整体语言风格。</a:t>
              </a:r>
              <a:endParaRPr lang="en-US" altLang="zh-CN" sz="1050" dirty="0">
                <a:solidFill>
                  <a:schemeClr val="bg1"/>
                </a:solidFill>
                <a:latin typeface="微软雅黑" panose="020B0503020204020204" pitchFamily="34" charset="-122"/>
              </a:endParaRPr>
            </a:p>
          </p:txBody>
        </p:sp>
      </p:grpSp>
      <p:grpSp>
        <p:nvGrpSpPr>
          <p:cNvPr id="32" name="组合 31"/>
          <p:cNvGrpSpPr/>
          <p:nvPr/>
        </p:nvGrpSpPr>
        <p:grpSpPr>
          <a:xfrm>
            <a:off x="5381629" y="1264144"/>
            <a:ext cx="2359769" cy="1049017"/>
            <a:chOff x="7175505" y="1663946"/>
            <a:chExt cx="3146359" cy="1398689"/>
          </a:xfrm>
        </p:grpSpPr>
        <p:sp>
          <p:nvSpPr>
            <p:cNvPr id="33" name="MH_SubTitle_1"/>
            <p:cNvSpPr txBox="1">
              <a:spLocks noChangeArrowheads="1"/>
            </p:cNvSpPr>
            <p:nvPr>
              <p:custDataLst>
                <p:tags r:id="rId3"/>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chemeClr val="bg1"/>
                  </a:solidFill>
                  <a:latin typeface="微软雅黑" panose="020B0503020204020204" pitchFamily="34" charset="-122"/>
                </a:rPr>
                <a:t>添加标题</a:t>
              </a:r>
            </a:p>
          </p:txBody>
        </p:sp>
        <p:sp>
          <p:nvSpPr>
            <p:cNvPr id="34" name="MH_SubTitle_1"/>
            <p:cNvSpPr txBox="1">
              <a:spLocks noChangeArrowheads="1"/>
            </p:cNvSpPr>
            <p:nvPr>
              <p:custDataLst>
                <p:tags r:id="rId4"/>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bg1"/>
                  </a:solidFill>
                  <a:latin typeface="微软雅黑" panose="020B0503020204020204" pitchFamily="34" charset="-122"/>
                </a:rPr>
                <a:t>此处添加详细文本描述，建议与标题相关并符合整体语言风格。</a:t>
              </a:r>
              <a:endParaRPr lang="en-US" altLang="zh-CN" sz="1050" dirty="0">
                <a:solidFill>
                  <a:schemeClr val="bg1"/>
                </a:solidFill>
                <a:latin typeface="微软雅黑" panose="020B0503020204020204" pitchFamily="34" charset="-122"/>
              </a:endParaRPr>
            </a:p>
          </p:txBody>
        </p:sp>
      </p:grpSp>
      <p:grpSp>
        <p:nvGrpSpPr>
          <p:cNvPr id="35" name="组合 34"/>
          <p:cNvGrpSpPr/>
          <p:nvPr/>
        </p:nvGrpSpPr>
        <p:grpSpPr>
          <a:xfrm>
            <a:off x="5297442" y="3402410"/>
            <a:ext cx="2359078" cy="1114957"/>
            <a:chOff x="7063256" y="4514968"/>
            <a:chExt cx="3145437" cy="1486609"/>
          </a:xfrm>
        </p:grpSpPr>
        <p:sp>
          <p:nvSpPr>
            <p:cNvPr id="36" name="MH_SubTitle_2"/>
            <p:cNvSpPr txBox="1">
              <a:spLocks noChangeArrowheads="1"/>
            </p:cNvSpPr>
            <p:nvPr>
              <p:custDataLst>
                <p:tags r:id="rId1"/>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chemeClr val="bg1"/>
                  </a:solidFill>
                  <a:latin typeface="微软雅黑" panose="020B0503020204020204" pitchFamily="34" charset="-122"/>
                </a:rPr>
                <a:t>添加标题</a:t>
              </a:r>
            </a:p>
          </p:txBody>
        </p:sp>
        <p:sp>
          <p:nvSpPr>
            <p:cNvPr id="37" name="MH_SubTitle_1"/>
            <p:cNvSpPr txBox="1">
              <a:spLocks noChangeArrowheads="1"/>
            </p:cNvSpPr>
            <p:nvPr>
              <p:custDataLst>
                <p:tags r:id="rId2"/>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bg1"/>
                  </a:solidFill>
                  <a:latin typeface="微软雅黑" panose="020B0503020204020204" pitchFamily="34" charset="-122"/>
                </a:rPr>
                <a:t>此处添加详细文本描述，建议与标题相关并符合整体语言风格。</a:t>
              </a:r>
              <a:endParaRPr lang="en-US" altLang="zh-CN" sz="1050" dirty="0">
                <a:solidFill>
                  <a:schemeClr val="bg1"/>
                </a:solidFill>
                <a:latin typeface="微软雅黑" panose="020B0503020204020204" pitchFamily="34" charset="-122"/>
              </a:endParaRPr>
            </a:p>
          </p:txBody>
        </p:sp>
      </p:grpSp>
    </p:spTree>
    <p:extLst>
      <p:ext uri="{BB962C8B-B14F-4D97-AF65-F5344CB8AC3E}">
        <p14:creationId xmlns:p14="http://schemas.microsoft.com/office/powerpoint/2010/main" val="2166547799"/>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1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down)">
                                      <p:cBhvr>
                                        <p:cTn id="18" dur="500"/>
                                        <p:tgtEl>
                                          <p:spTgt spid="6"/>
                                        </p:tgtEl>
                                      </p:cBhvr>
                                    </p:animEffect>
                                  </p:childTnLst>
                                </p:cTn>
                              </p:par>
                              <p:par>
                                <p:cTn id="19" presetID="1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ppt_x</p:attrName>
                                        </p:attrNameLst>
                                      </p:cBhvr>
                                      <p:tavLst>
                                        <p:tav tm="0">
                                          <p:val>
                                            <p:strVal val="#ppt_x-#ppt_w*1.125000"/>
                                          </p:val>
                                        </p:tav>
                                        <p:tav tm="100000">
                                          <p:val>
                                            <p:strVal val="#ppt_x"/>
                                          </p:val>
                                        </p:tav>
                                      </p:tavLst>
                                    </p:anim>
                                    <p:animEffect transition="in" filter="wipe(right)">
                                      <p:cBhvr>
                                        <p:cTn id="22" dur="500"/>
                                        <p:tgtEl>
                                          <p:spTgt spid="16"/>
                                        </p:tgtEl>
                                      </p:cBhvr>
                                    </p:animEffect>
                                  </p:childTnLst>
                                </p:cTn>
                              </p:par>
                              <p:par>
                                <p:cTn id="23" presetID="12" presetClass="entr" presetSubtype="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par>
                                <p:cTn id="27" presetID="1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2"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500"/>
                                        <p:tgtEl>
                                          <p:spTgt spid="29"/>
                                        </p:tgtEl>
                                      </p:cBhvr>
                                    </p:animEffect>
                                  </p:childTnLst>
                                </p:cTn>
                              </p:par>
                              <p:par>
                                <p:cTn id="41" presetID="22" presetClass="entr" presetSubtype="8"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TextBox 29"/>
          <p:cNvSpPr txBox="1"/>
          <p:nvPr/>
        </p:nvSpPr>
        <p:spPr>
          <a:xfrm>
            <a:off x="4370728" y="4155382"/>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bg1"/>
                </a:solidFill>
                <a:latin typeface="微软雅黑" pitchFamily="34" charset="-122"/>
                <a:ea typeface="微软雅黑" pitchFamily="34" charset="-122"/>
              </a:rPr>
              <a:t>此处添加详细文本描述，建议与标题相关并符合整体语言风格，语言描述尽量。</a:t>
            </a:r>
            <a:r>
              <a:rPr lang="en-US" altLang="zh-CN" sz="1050" dirty="0" smtClean="0">
                <a:solidFill>
                  <a:schemeClr val="bg1"/>
                </a:solidFill>
                <a:latin typeface="微软雅黑" pitchFamily="34" charset="-122"/>
                <a:ea typeface="微软雅黑" pitchFamily="34" charset="-122"/>
              </a:rPr>
              <a:t>……</a:t>
            </a:r>
            <a:endParaRPr lang="en-US" altLang="zh-CN" sz="1050" dirty="0">
              <a:solidFill>
                <a:schemeClr val="bg1"/>
              </a:solidFill>
              <a:latin typeface="微软雅黑" pitchFamily="34" charset="-122"/>
              <a:ea typeface="微软雅黑" pitchFamily="34" charset="-122"/>
            </a:endParaRPr>
          </a:p>
        </p:txBody>
      </p:sp>
      <p:sp>
        <p:nvSpPr>
          <p:cNvPr id="7" name="TextBox 30"/>
          <p:cNvSpPr txBox="1"/>
          <p:nvPr/>
        </p:nvSpPr>
        <p:spPr>
          <a:xfrm>
            <a:off x="4858446" y="3719294"/>
            <a:ext cx="1397126" cy="323165"/>
          </a:xfrm>
          <a:prstGeom prst="rect">
            <a:avLst/>
          </a:prstGeom>
          <a:noFill/>
        </p:spPr>
        <p:txBody>
          <a:bodyPr wrap="square" lIns="0" tIns="0" rIns="0" bIns="0" rtlCol="0">
            <a:spAutoFit/>
          </a:bodyPr>
          <a:lstStyle/>
          <a:p>
            <a:pPr algn="ctr"/>
            <a:r>
              <a:rPr lang="zh-CN" altLang="en-US" sz="2100" b="1" dirty="0" smtClean="0">
                <a:solidFill>
                  <a:srgbClr val="C00000"/>
                </a:solidFill>
                <a:latin typeface="微软雅黑" pitchFamily="34" charset="-122"/>
                <a:ea typeface="微软雅黑" pitchFamily="34" charset="-122"/>
              </a:rPr>
              <a:t>添加标题</a:t>
            </a:r>
            <a:endParaRPr lang="zh-CN" altLang="en-US" sz="2100" b="1" dirty="0">
              <a:solidFill>
                <a:srgbClr val="C00000"/>
              </a:solidFill>
              <a:latin typeface="微软雅黑" pitchFamily="34" charset="-122"/>
              <a:ea typeface="微软雅黑" pitchFamily="34" charset="-122"/>
            </a:endParaRPr>
          </a:p>
        </p:txBody>
      </p:sp>
      <p:grpSp>
        <p:nvGrpSpPr>
          <p:cNvPr id="8" name="组合 7"/>
          <p:cNvGrpSpPr/>
          <p:nvPr/>
        </p:nvGrpSpPr>
        <p:grpSpPr>
          <a:xfrm>
            <a:off x="5214151" y="2843898"/>
            <a:ext cx="685715" cy="573756"/>
            <a:chOff x="4178300" y="4422775"/>
            <a:chExt cx="388938" cy="325438"/>
          </a:xfrm>
          <a:solidFill>
            <a:srgbClr val="C00000"/>
          </a:solidFill>
        </p:grpSpPr>
        <p:sp>
          <p:nvSpPr>
            <p:cNvPr id="9"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11" name="Freeform 5"/>
          <p:cNvSpPr>
            <a:spLocks/>
          </p:cNvSpPr>
          <p:nvPr/>
        </p:nvSpPr>
        <p:spPr bwMode="auto">
          <a:xfrm>
            <a:off x="548822" y="2085696"/>
            <a:ext cx="4180285" cy="1538288"/>
          </a:xfrm>
          <a:custGeom>
            <a:avLst/>
            <a:gdLst>
              <a:gd name="T0" fmla="*/ 216 w 7286"/>
              <a:gd name="T1" fmla="*/ 1382 h 2663"/>
              <a:gd name="T2" fmla="*/ 2168 w 7286"/>
              <a:gd name="T3" fmla="*/ 0 h 2663"/>
              <a:gd name="T4" fmla="*/ 4038 w 7286"/>
              <a:gd name="T5" fmla="*/ 1184 h 2663"/>
              <a:gd name="T6" fmla="*/ 4038 w 7286"/>
              <a:gd name="T7" fmla="*/ 1184 h 2663"/>
              <a:gd name="T8" fmla="*/ 4040 w 7286"/>
              <a:gd name="T9" fmla="*/ 1189 h 2663"/>
              <a:gd name="T10" fmla="*/ 4041 w 7286"/>
              <a:gd name="T11" fmla="*/ 1191 h 2663"/>
              <a:gd name="T12" fmla="*/ 4041 w 7286"/>
              <a:gd name="T13" fmla="*/ 1191 h 2663"/>
              <a:gd name="T14" fmla="*/ 5413 w 7286"/>
              <a:gd name="T15" fmla="*/ 2090 h 2663"/>
              <a:gd name="T16" fmla="*/ 6787 w 7286"/>
              <a:gd name="T17" fmla="*/ 1186 h 2663"/>
              <a:gd name="T18" fmla="*/ 7286 w 7286"/>
              <a:gd name="T19" fmla="*/ 1475 h 2663"/>
              <a:gd name="T20" fmla="*/ 5413 w 7286"/>
              <a:gd name="T21" fmla="*/ 2663 h 2663"/>
              <a:gd name="T22" fmla="*/ 3543 w 7286"/>
              <a:gd name="T23" fmla="*/ 1479 h 2663"/>
              <a:gd name="T24" fmla="*/ 3542 w 7286"/>
              <a:gd name="T25" fmla="*/ 1479 h 2663"/>
              <a:gd name="T26" fmla="*/ 3540 w 7286"/>
              <a:gd name="T27" fmla="*/ 1474 h 2663"/>
              <a:gd name="T28" fmla="*/ 3539 w 7286"/>
              <a:gd name="T29" fmla="*/ 1472 h 2663"/>
              <a:gd name="T30" fmla="*/ 3539 w 7286"/>
              <a:gd name="T31" fmla="*/ 1472 h 2663"/>
              <a:gd name="T32" fmla="*/ 2168 w 7286"/>
              <a:gd name="T33" fmla="*/ 573 h 2663"/>
              <a:gd name="T34" fmla="*/ 750 w 7286"/>
              <a:gd name="T35" fmla="*/ 1590 h 2663"/>
              <a:gd name="T36" fmla="*/ 883 w 7286"/>
              <a:gd name="T37" fmla="*/ 1642 h 2663"/>
              <a:gd name="T38" fmla="*/ 882 w 7286"/>
              <a:gd name="T39" fmla="*/ 1727 h 2663"/>
              <a:gd name="T40" fmla="*/ 255 w 7286"/>
              <a:gd name="T41" fmla="*/ 2165 h 2663"/>
              <a:gd name="T42" fmla="*/ 181 w 7286"/>
              <a:gd name="T43" fmla="*/ 2136 h 2663"/>
              <a:gd name="T44" fmla="*/ 10 w 7286"/>
              <a:gd name="T45" fmla="*/ 1387 h 2663"/>
              <a:gd name="T46" fmla="*/ 71 w 7286"/>
              <a:gd name="T47" fmla="*/ 1326 h 2663"/>
              <a:gd name="T48" fmla="*/ 216 w 7286"/>
              <a:gd name="T49" fmla="*/ 1382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86" h="2663">
                <a:moveTo>
                  <a:pt x="216" y="1382"/>
                </a:moveTo>
                <a:cubicBezTo>
                  <a:pt x="499" y="577"/>
                  <a:pt x="1266" y="0"/>
                  <a:pt x="2168" y="0"/>
                </a:cubicBezTo>
                <a:cubicBezTo>
                  <a:pt x="2993" y="0"/>
                  <a:pt x="3706" y="484"/>
                  <a:pt x="4038" y="1184"/>
                </a:cubicBezTo>
                <a:lnTo>
                  <a:pt x="4038" y="1184"/>
                </a:lnTo>
                <a:lnTo>
                  <a:pt x="4040" y="1189"/>
                </a:lnTo>
                <a:lnTo>
                  <a:pt x="4041" y="1191"/>
                </a:lnTo>
                <a:lnTo>
                  <a:pt x="4041" y="1191"/>
                </a:lnTo>
                <a:cubicBezTo>
                  <a:pt x="4272" y="1720"/>
                  <a:pt x="4799" y="2090"/>
                  <a:pt x="5413" y="2090"/>
                </a:cubicBezTo>
                <a:cubicBezTo>
                  <a:pt x="6029" y="2090"/>
                  <a:pt x="6558" y="1718"/>
                  <a:pt x="6787" y="1186"/>
                </a:cubicBezTo>
                <a:lnTo>
                  <a:pt x="7286" y="1475"/>
                </a:lnTo>
                <a:cubicBezTo>
                  <a:pt x="6955" y="2177"/>
                  <a:pt x="6241" y="2663"/>
                  <a:pt x="5413" y="2663"/>
                </a:cubicBezTo>
                <a:cubicBezTo>
                  <a:pt x="4587" y="2663"/>
                  <a:pt x="3874" y="2179"/>
                  <a:pt x="3543" y="1479"/>
                </a:cubicBezTo>
                <a:lnTo>
                  <a:pt x="3542" y="1479"/>
                </a:lnTo>
                <a:lnTo>
                  <a:pt x="3540" y="1474"/>
                </a:lnTo>
                <a:lnTo>
                  <a:pt x="3539" y="1472"/>
                </a:lnTo>
                <a:lnTo>
                  <a:pt x="3539" y="1472"/>
                </a:lnTo>
                <a:cubicBezTo>
                  <a:pt x="3309" y="943"/>
                  <a:pt x="2781" y="573"/>
                  <a:pt x="2168" y="573"/>
                </a:cubicBezTo>
                <a:cubicBezTo>
                  <a:pt x="1509" y="573"/>
                  <a:pt x="950" y="999"/>
                  <a:pt x="750" y="1590"/>
                </a:cubicBezTo>
                <a:lnTo>
                  <a:pt x="883" y="1642"/>
                </a:lnTo>
                <a:cubicBezTo>
                  <a:pt x="922" y="1657"/>
                  <a:pt x="914" y="1704"/>
                  <a:pt x="882" y="1727"/>
                </a:cubicBezTo>
                <a:lnTo>
                  <a:pt x="255" y="2165"/>
                </a:lnTo>
                <a:cubicBezTo>
                  <a:pt x="229" y="2183"/>
                  <a:pt x="188" y="2166"/>
                  <a:pt x="181" y="2136"/>
                </a:cubicBezTo>
                <a:lnTo>
                  <a:pt x="10" y="1387"/>
                </a:lnTo>
                <a:cubicBezTo>
                  <a:pt x="0" y="1342"/>
                  <a:pt x="33" y="1311"/>
                  <a:pt x="71" y="1326"/>
                </a:cubicBezTo>
                <a:lnTo>
                  <a:pt x="216" y="1382"/>
                </a:ln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solidFill>
            </a:endParaRPr>
          </a:p>
        </p:txBody>
      </p:sp>
      <p:sp>
        <p:nvSpPr>
          <p:cNvPr id="12" name="Freeform 6"/>
          <p:cNvSpPr>
            <a:spLocks/>
          </p:cNvSpPr>
          <p:nvPr/>
        </p:nvSpPr>
        <p:spPr bwMode="auto">
          <a:xfrm>
            <a:off x="4442166" y="2085697"/>
            <a:ext cx="4180285" cy="1537097"/>
          </a:xfrm>
          <a:custGeom>
            <a:avLst/>
            <a:gdLst>
              <a:gd name="T0" fmla="*/ 1873 w 7286"/>
              <a:gd name="T1" fmla="*/ 0 h 2661"/>
              <a:gd name="T2" fmla="*/ 3743 w 7286"/>
              <a:gd name="T3" fmla="*/ 1183 h 2661"/>
              <a:gd name="T4" fmla="*/ 3743 w 7286"/>
              <a:gd name="T5" fmla="*/ 1182 h 2661"/>
              <a:gd name="T6" fmla="*/ 5118 w 7286"/>
              <a:gd name="T7" fmla="*/ 2088 h 2661"/>
              <a:gd name="T8" fmla="*/ 6536 w 7286"/>
              <a:gd name="T9" fmla="*/ 1071 h 2661"/>
              <a:gd name="T10" fmla="*/ 6403 w 7286"/>
              <a:gd name="T11" fmla="*/ 1020 h 2661"/>
              <a:gd name="T12" fmla="*/ 6404 w 7286"/>
              <a:gd name="T13" fmla="*/ 935 h 2661"/>
              <a:gd name="T14" fmla="*/ 7031 w 7286"/>
              <a:gd name="T15" fmla="*/ 496 h 2661"/>
              <a:gd name="T16" fmla="*/ 7105 w 7286"/>
              <a:gd name="T17" fmla="*/ 525 h 2661"/>
              <a:gd name="T18" fmla="*/ 7276 w 7286"/>
              <a:gd name="T19" fmla="*/ 1274 h 2661"/>
              <a:gd name="T20" fmla="*/ 7215 w 7286"/>
              <a:gd name="T21" fmla="*/ 1336 h 2661"/>
              <a:gd name="T22" fmla="*/ 7070 w 7286"/>
              <a:gd name="T23" fmla="*/ 1279 h 2661"/>
              <a:gd name="T24" fmla="*/ 5118 w 7286"/>
              <a:gd name="T25" fmla="*/ 2661 h 2661"/>
              <a:gd name="T26" fmla="*/ 3248 w 7286"/>
              <a:gd name="T27" fmla="*/ 1479 h 2661"/>
              <a:gd name="T28" fmla="*/ 3248 w 7286"/>
              <a:gd name="T29" fmla="*/ 1479 h 2661"/>
              <a:gd name="T30" fmla="*/ 1873 w 7286"/>
              <a:gd name="T31" fmla="*/ 573 h 2661"/>
              <a:gd name="T32" fmla="*/ 499 w 7286"/>
              <a:gd name="T33" fmla="*/ 1477 h 2661"/>
              <a:gd name="T34" fmla="*/ 0 w 7286"/>
              <a:gd name="T35" fmla="*/ 1189 h 2661"/>
              <a:gd name="T36" fmla="*/ 1873 w 7286"/>
              <a:gd name="T37" fmla="*/ 0 h 2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86" h="2661">
                <a:moveTo>
                  <a:pt x="1873" y="0"/>
                </a:moveTo>
                <a:cubicBezTo>
                  <a:pt x="2698" y="0"/>
                  <a:pt x="3411" y="484"/>
                  <a:pt x="3743" y="1183"/>
                </a:cubicBezTo>
                <a:lnTo>
                  <a:pt x="3743" y="1182"/>
                </a:lnTo>
                <a:cubicBezTo>
                  <a:pt x="3972" y="1715"/>
                  <a:pt x="4502" y="2088"/>
                  <a:pt x="5118" y="2088"/>
                </a:cubicBezTo>
                <a:cubicBezTo>
                  <a:pt x="5777" y="2088"/>
                  <a:pt x="6336" y="1663"/>
                  <a:pt x="6536" y="1071"/>
                </a:cubicBezTo>
                <a:lnTo>
                  <a:pt x="6403" y="1020"/>
                </a:lnTo>
                <a:cubicBezTo>
                  <a:pt x="6363" y="1004"/>
                  <a:pt x="6372" y="957"/>
                  <a:pt x="6404" y="935"/>
                </a:cubicBezTo>
                <a:lnTo>
                  <a:pt x="7031" y="496"/>
                </a:lnTo>
                <a:cubicBezTo>
                  <a:pt x="7056" y="479"/>
                  <a:pt x="7098" y="495"/>
                  <a:pt x="7105" y="525"/>
                </a:cubicBezTo>
                <a:lnTo>
                  <a:pt x="7276" y="1274"/>
                </a:lnTo>
                <a:cubicBezTo>
                  <a:pt x="7286" y="1319"/>
                  <a:pt x="7253" y="1350"/>
                  <a:pt x="7215" y="1336"/>
                </a:cubicBezTo>
                <a:lnTo>
                  <a:pt x="7070" y="1279"/>
                </a:lnTo>
                <a:cubicBezTo>
                  <a:pt x="6787" y="2084"/>
                  <a:pt x="6020" y="2661"/>
                  <a:pt x="5118" y="2661"/>
                </a:cubicBezTo>
                <a:cubicBezTo>
                  <a:pt x="4293" y="2661"/>
                  <a:pt x="3581" y="2178"/>
                  <a:pt x="3248" y="1479"/>
                </a:cubicBezTo>
                <a:lnTo>
                  <a:pt x="3248" y="1479"/>
                </a:lnTo>
                <a:cubicBezTo>
                  <a:pt x="3019" y="946"/>
                  <a:pt x="2490" y="573"/>
                  <a:pt x="1873" y="573"/>
                </a:cubicBezTo>
                <a:cubicBezTo>
                  <a:pt x="1258" y="573"/>
                  <a:pt x="729" y="945"/>
                  <a:pt x="499" y="1477"/>
                </a:cubicBezTo>
                <a:lnTo>
                  <a:pt x="0" y="1189"/>
                </a:lnTo>
                <a:cubicBezTo>
                  <a:pt x="331" y="486"/>
                  <a:pt x="1045" y="0"/>
                  <a:pt x="1873" y="0"/>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solidFill>
            </a:endParaRPr>
          </a:p>
        </p:txBody>
      </p:sp>
      <p:sp>
        <p:nvSpPr>
          <p:cNvPr id="13" name="TextBox 29"/>
          <p:cNvSpPr txBox="1"/>
          <p:nvPr/>
        </p:nvSpPr>
        <p:spPr>
          <a:xfrm>
            <a:off x="6044589" y="1117494"/>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bg1"/>
                </a:solidFill>
                <a:latin typeface="微软雅黑" pitchFamily="34" charset="-122"/>
                <a:ea typeface="微软雅黑" pitchFamily="34" charset="-122"/>
              </a:rPr>
              <a:t>此处添加详细文本描述，建议与标题相关并符合整体语言风格，语言描述尽量。</a:t>
            </a:r>
            <a:r>
              <a:rPr lang="en-US" altLang="zh-CN" sz="1050" dirty="0" smtClean="0">
                <a:solidFill>
                  <a:schemeClr val="bg1"/>
                </a:solidFill>
                <a:latin typeface="微软雅黑" pitchFamily="34" charset="-122"/>
                <a:ea typeface="微软雅黑" pitchFamily="34" charset="-122"/>
              </a:rPr>
              <a:t>……</a:t>
            </a:r>
            <a:endParaRPr lang="en-US" altLang="zh-CN" sz="1050" dirty="0">
              <a:solidFill>
                <a:schemeClr val="bg1"/>
              </a:solidFill>
              <a:latin typeface="微软雅黑" pitchFamily="34" charset="-122"/>
              <a:ea typeface="微软雅黑" pitchFamily="34" charset="-122"/>
            </a:endParaRPr>
          </a:p>
        </p:txBody>
      </p:sp>
      <p:sp>
        <p:nvSpPr>
          <p:cNvPr id="14" name="TextBox 30"/>
          <p:cNvSpPr txBox="1"/>
          <p:nvPr/>
        </p:nvSpPr>
        <p:spPr>
          <a:xfrm>
            <a:off x="6532307" y="1754691"/>
            <a:ext cx="1397126" cy="323165"/>
          </a:xfrm>
          <a:prstGeom prst="rect">
            <a:avLst/>
          </a:prstGeom>
          <a:noFill/>
        </p:spPr>
        <p:txBody>
          <a:bodyPr wrap="square" lIns="0" tIns="0" rIns="0" bIns="0" rtlCol="0">
            <a:spAutoFit/>
          </a:bodyPr>
          <a:lstStyle/>
          <a:p>
            <a:pPr algn="ctr"/>
            <a:r>
              <a:rPr lang="zh-CN" altLang="en-US" sz="2100" b="1" dirty="0" smtClean="0">
                <a:solidFill>
                  <a:srgbClr val="C00000"/>
                </a:solidFill>
                <a:latin typeface="微软雅黑" pitchFamily="34" charset="-122"/>
                <a:ea typeface="微软雅黑" pitchFamily="34" charset="-122"/>
              </a:rPr>
              <a:t>添加标题</a:t>
            </a:r>
            <a:endParaRPr lang="zh-CN" altLang="en-US" sz="2100" b="1" dirty="0">
              <a:solidFill>
                <a:srgbClr val="C00000"/>
              </a:solidFill>
              <a:latin typeface="微软雅黑" pitchFamily="34" charset="-122"/>
              <a:ea typeface="微软雅黑" pitchFamily="34" charset="-122"/>
            </a:endParaRPr>
          </a:p>
        </p:txBody>
      </p:sp>
      <p:sp>
        <p:nvSpPr>
          <p:cNvPr id="15" name="TextBox 29"/>
          <p:cNvSpPr txBox="1"/>
          <p:nvPr/>
        </p:nvSpPr>
        <p:spPr>
          <a:xfrm>
            <a:off x="737906" y="4155382"/>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bg1"/>
                </a:solidFill>
                <a:latin typeface="微软雅黑" pitchFamily="34" charset="-122"/>
                <a:ea typeface="微软雅黑" pitchFamily="34" charset="-122"/>
              </a:rPr>
              <a:t>此处添加详细文本描述，建议与标题相关并符合整体语言风格，语言描述尽量。</a:t>
            </a:r>
            <a:r>
              <a:rPr lang="en-US" altLang="zh-CN" sz="1050" dirty="0" smtClean="0">
                <a:solidFill>
                  <a:schemeClr val="bg1"/>
                </a:solidFill>
                <a:latin typeface="微软雅黑" pitchFamily="34" charset="-122"/>
                <a:ea typeface="微软雅黑" pitchFamily="34" charset="-122"/>
              </a:rPr>
              <a:t>……</a:t>
            </a:r>
            <a:endParaRPr lang="en-US" altLang="zh-CN" sz="1050" dirty="0">
              <a:solidFill>
                <a:schemeClr val="bg1"/>
              </a:solidFill>
              <a:latin typeface="微软雅黑" pitchFamily="34" charset="-122"/>
              <a:ea typeface="微软雅黑" pitchFamily="34" charset="-122"/>
            </a:endParaRPr>
          </a:p>
        </p:txBody>
      </p:sp>
      <p:sp>
        <p:nvSpPr>
          <p:cNvPr id="16" name="TextBox 30"/>
          <p:cNvSpPr txBox="1"/>
          <p:nvPr/>
        </p:nvSpPr>
        <p:spPr>
          <a:xfrm>
            <a:off x="1225624" y="3719294"/>
            <a:ext cx="1397126" cy="323165"/>
          </a:xfrm>
          <a:prstGeom prst="rect">
            <a:avLst/>
          </a:prstGeom>
          <a:noFill/>
        </p:spPr>
        <p:txBody>
          <a:bodyPr wrap="square" lIns="0" tIns="0" rIns="0" bIns="0" rtlCol="0">
            <a:spAutoFit/>
          </a:bodyPr>
          <a:lstStyle/>
          <a:p>
            <a:pPr algn="ctr"/>
            <a:r>
              <a:rPr lang="zh-CN" altLang="en-US" sz="2100" b="1" dirty="0" smtClean="0">
                <a:solidFill>
                  <a:srgbClr val="C00000"/>
                </a:solidFill>
                <a:latin typeface="微软雅黑" pitchFamily="34" charset="-122"/>
                <a:ea typeface="微软雅黑" pitchFamily="34" charset="-122"/>
              </a:rPr>
              <a:t>添加标题</a:t>
            </a:r>
            <a:endParaRPr lang="zh-CN" altLang="en-US" sz="2100" b="1" dirty="0">
              <a:solidFill>
                <a:srgbClr val="C00000"/>
              </a:solidFill>
              <a:latin typeface="微软雅黑" pitchFamily="34" charset="-122"/>
              <a:ea typeface="微软雅黑" pitchFamily="34" charset="-122"/>
            </a:endParaRPr>
          </a:p>
        </p:txBody>
      </p:sp>
      <p:sp>
        <p:nvSpPr>
          <p:cNvPr id="17" name="TextBox 29"/>
          <p:cNvSpPr txBox="1"/>
          <p:nvPr/>
        </p:nvSpPr>
        <p:spPr>
          <a:xfrm>
            <a:off x="2411767" y="1117494"/>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bg1"/>
                </a:solidFill>
                <a:latin typeface="微软雅黑" pitchFamily="34" charset="-122"/>
                <a:ea typeface="微软雅黑" pitchFamily="34" charset="-122"/>
              </a:rPr>
              <a:t>此处添加详细文本描述，建议与标题相关并符合整体语言风格，语言描述尽量。</a:t>
            </a:r>
            <a:r>
              <a:rPr lang="en-US" altLang="zh-CN" sz="1050" dirty="0" smtClean="0">
                <a:solidFill>
                  <a:schemeClr val="bg1"/>
                </a:solidFill>
                <a:latin typeface="微软雅黑" pitchFamily="34" charset="-122"/>
                <a:ea typeface="微软雅黑" pitchFamily="34" charset="-122"/>
              </a:rPr>
              <a:t>……</a:t>
            </a:r>
            <a:endParaRPr lang="en-US" altLang="zh-CN" sz="1050" dirty="0">
              <a:solidFill>
                <a:schemeClr val="bg1"/>
              </a:solidFill>
              <a:latin typeface="微软雅黑" pitchFamily="34" charset="-122"/>
              <a:ea typeface="微软雅黑" pitchFamily="34" charset="-122"/>
            </a:endParaRPr>
          </a:p>
        </p:txBody>
      </p:sp>
      <p:sp>
        <p:nvSpPr>
          <p:cNvPr id="18" name="TextBox 30"/>
          <p:cNvSpPr txBox="1"/>
          <p:nvPr/>
        </p:nvSpPr>
        <p:spPr>
          <a:xfrm>
            <a:off x="2899485" y="1754691"/>
            <a:ext cx="1397126" cy="323165"/>
          </a:xfrm>
          <a:prstGeom prst="rect">
            <a:avLst/>
          </a:prstGeom>
          <a:noFill/>
        </p:spPr>
        <p:txBody>
          <a:bodyPr wrap="square" lIns="0" tIns="0" rIns="0" bIns="0" rtlCol="0">
            <a:spAutoFit/>
          </a:bodyPr>
          <a:lstStyle/>
          <a:p>
            <a:pPr algn="ctr"/>
            <a:r>
              <a:rPr lang="zh-CN" altLang="en-US" sz="2100" b="1" dirty="0" smtClean="0">
                <a:solidFill>
                  <a:srgbClr val="C00000"/>
                </a:solidFill>
                <a:latin typeface="微软雅黑" pitchFamily="34" charset="-122"/>
                <a:ea typeface="微软雅黑" pitchFamily="34" charset="-122"/>
              </a:rPr>
              <a:t>添加标题</a:t>
            </a:r>
            <a:endParaRPr lang="zh-CN" altLang="en-US" sz="2100" b="1" dirty="0">
              <a:solidFill>
                <a:srgbClr val="C00000"/>
              </a:solidFill>
              <a:latin typeface="微软雅黑" pitchFamily="34" charset="-122"/>
              <a:ea typeface="微软雅黑" pitchFamily="34" charset="-122"/>
            </a:endParaRPr>
          </a:p>
        </p:txBody>
      </p:sp>
      <p:sp>
        <p:nvSpPr>
          <p:cNvPr id="19" name="Freeform 10"/>
          <p:cNvSpPr>
            <a:spLocks noEditPoints="1"/>
          </p:cNvSpPr>
          <p:nvPr/>
        </p:nvSpPr>
        <p:spPr bwMode="auto">
          <a:xfrm>
            <a:off x="7118123" y="2310636"/>
            <a:ext cx="528960" cy="531018"/>
          </a:xfrm>
          <a:custGeom>
            <a:avLst/>
            <a:gdLst>
              <a:gd name="T0" fmla="*/ 40 w 395"/>
              <a:gd name="T1" fmla="*/ 0 h 399"/>
              <a:gd name="T2" fmla="*/ 212 w 395"/>
              <a:gd name="T3" fmla="*/ 0 h 399"/>
              <a:gd name="T4" fmla="*/ 246 w 395"/>
              <a:gd name="T5" fmla="*/ 20 h 399"/>
              <a:gd name="T6" fmla="*/ 151 w 395"/>
              <a:gd name="T7" fmla="*/ 20 h 399"/>
              <a:gd name="T8" fmla="*/ 99 w 395"/>
              <a:gd name="T9" fmla="*/ 41 h 399"/>
              <a:gd name="T10" fmla="*/ 31 w 395"/>
              <a:gd name="T11" fmla="*/ 41 h 399"/>
              <a:gd name="T12" fmla="*/ 31 w 395"/>
              <a:gd name="T13" fmla="*/ 345 h 399"/>
              <a:gd name="T14" fmla="*/ 222 w 395"/>
              <a:gd name="T15" fmla="*/ 345 h 399"/>
              <a:gd name="T16" fmla="*/ 222 w 395"/>
              <a:gd name="T17" fmla="*/ 266 h 399"/>
              <a:gd name="T18" fmla="*/ 251 w 395"/>
              <a:gd name="T19" fmla="*/ 266 h 399"/>
              <a:gd name="T20" fmla="*/ 251 w 395"/>
              <a:gd name="T21" fmla="*/ 360 h 399"/>
              <a:gd name="T22" fmla="*/ 212 w 395"/>
              <a:gd name="T23" fmla="*/ 399 h 399"/>
              <a:gd name="T24" fmla="*/ 40 w 395"/>
              <a:gd name="T25" fmla="*/ 399 h 399"/>
              <a:gd name="T26" fmla="*/ 0 w 395"/>
              <a:gd name="T27" fmla="*/ 360 h 399"/>
              <a:gd name="T28" fmla="*/ 0 w 395"/>
              <a:gd name="T29" fmla="*/ 40 h 399"/>
              <a:gd name="T30" fmla="*/ 40 w 395"/>
              <a:gd name="T31" fmla="*/ 0 h 399"/>
              <a:gd name="T32" fmla="*/ 251 w 395"/>
              <a:gd name="T33" fmla="*/ 122 h 399"/>
              <a:gd name="T34" fmla="*/ 234 w 395"/>
              <a:gd name="T35" fmla="*/ 140 h 399"/>
              <a:gd name="T36" fmla="*/ 251 w 395"/>
              <a:gd name="T37" fmla="*/ 158 h 399"/>
              <a:gd name="T38" fmla="*/ 269 w 395"/>
              <a:gd name="T39" fmla="*/ 140 h 399"/>
              <a:gd name="T40" fmla="*/ 251 w 395"/>
              <a:gd name="T41" fmla="*/ 122 h 399"/>
              <a:gd name="T42" fmla="*/ 329 w 395"/>
              <a:gd name="T43" fmla="*/ 122 h 399"/>
              <a:gd name="T44" fmla="*/ 347 w 395"/>
              <a:gd name="T45" fmla="*/ 140 h 399"/>
              <a:gd name="T46" fmla="*/ 329 w 395"/>
              <a:gd name="T47" fmla="*/ 158 h 399"/>
              <a:gd name="T48" fmla="*/ 311 w 395"/>
              <a:gd name="T49" fmla="*/ 140 h 399"/>
              <a:gd name="T50" fmla="*/ 329 w 395"/>
              <a:gd name="T51" fmla="*/ 122 h 399"/>
              <a:gd name="T52" fmla="*/ 177 w 395"/>
              <a:gd name="T53" fmla="*/ 122 h 399"/>
              <a:gd name="T54" fmla="*/ 160 w 395"/>
              <a:gd name="T55" fmla="*/ 140 h 399"/>
              <a:gd name="T56" fmla="*/ 177 w 395"/>
              <a:gd name="T57" fmla="*/ 158 h 399"/>
              <a:gd name="T58" fmla="*/ 195 w 395"/>
              <a:gd name="T59" fmla="*/ 140 h 399"/>
              <a:gd name="T60" fmla="*/ 177 w 395"/>
              <a:gd name="T61" fmla="*/ 122 h 399"/>
              <a:gd name="T62" fmla="*/ 151 w 395"/>
              <a:gd name="T63" fmla="*/ 46 h 399"/>
              <a:gd name="T64" fmla="*/ 101 w 395"/>
              <a:gd name="T65" fmla="*/ 97 h 399"/>
              <a:gd name="T66" fmla="*/ 101 w 395"/>
              <a:gd name="T67" fmla="*/ 190 h 399"/>
              <a:gd name="T68" fmla="*/ 151 w 395"/>
              <a:gd name="T69" fmla="*/ 240 h 399"/>
              <a:gd name="T70" fmla="*/ 158 w 395"/>
              <a:gd name="T71" fmla="*/ 240 h 399"/>
              <a:gd name="T72" fmla="*/ 158 w 395"/>
              <a:gd name="T73" fmla="*/ 282 h 399"/>
              <a:gd name="T74" fmla="*/ 200 w 395"/>
              <a:gd name="T75" fmla="*/ 240 h 399"/>
              <a:gd name="T76" fmla="*/ 344 w 395"/>
              <a:gd name="T77" fmla="*/ 240 h 399"/>
              <a:gd name="T78" fmla="*/ 395 w 395"/>
              <a:gd name="T79" fmla="*/ 190 h 399"/>
              <a:gd name="T80" fmla="*/ 395 w 395"/>
              <a:gd name="T81" fmla="*/ 97 h 399"/>
              <a:gd name="T82" fmla="*/ 344 w 395"/>
              <a:gd name="T83" fmla="*/ 46 h 399"/>
              <a:gd name="T84" fmla="*/ 151 w 395"/>
              <a:gd name="T85" fmla="*/ 46 h 399"/>
              <a:gd name="T86" fmla="*/ 101 w 395"/>
              <a:gd name="T87" fmla="*/ 359 h 399"/>
              <a:gd name="T88" fmla="*/ 101 w 395"/>
              <a:gd name="T89" fmla="*/ 385 h 399"/>
              <a:gd name="T90" fmla="*/ 150 w 395"/>
              <a:gd name="T91" fmla="*/ 385 h 399"/>
              <a:gd name="T92" fmla="*/ 150 w 395"/>
              <a:gd name="T93" fmla="*/ 359 h 399"/>
              <a:gd name="T94" fmla="*/ 101 w 395"/>
              <a:gd name="T95" fmla="*/ 3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399">
                <a:moveTo>
                  <a:pt x="40" y="0"/>
                </a:moveTo>
                <a:cubicBezTo>
                  <a:pt x="212" y="0"/>
                  <a:pt x="212" y="0"/>
                  <a:pt x="212" y="0"/>
                </a:cubicBezTo>
                <a:cubicBezTo>
                  <a:pt x="226" y="0"/>
                  <a:pt x="239" y="8"/>
                  <a:pt x="246" y="20"/>
                </a:cubicBezTo>
                <a:cubicBezTo>
                  <a:pt x="151" y="20"/>
                  <a:pt x="151" y="20"/>
                  <a:pt x="151" y="20"/>
                </a:cubicBezTo>
                <a:cubicBezTo>
                  <a:pt x="131" y="20"/>
                  <a:pt x="112" y="28"/>
                  <a:pt x="99" y="41"/>
                </a:cubicBezTo>
                <a:cubicBezTo>
                  <a:pt x="31" y="41"/>
                  <a:pt x="31" y="41"/>
                  <a:pt x="31" y="41"/>
                </a:cubicBezTo>
                <a:cubicBezTo>
                  <a:pt x="31" y="345"/>
                  <a:pt x="31" y="345"/>
                  <a:pt x="31" y="345"/>
                </a:cubicBezTo>
                <a:cubicBezTo>
                  <a:pt x="222" y="345"/>
                  <a:pt x="222" y="345"/>
                  <a:pt x="222" y="345"/>
                </a:cubicBezTo>
                <a:cubicBezTo>
                  <a:pt x="222" y="266"/>
                  <a:pt x="222" y="266"/>
                  <a:pt x="222" y="266"/>
                </a:cubicBezTo>
                <a:cubicBezTo>
                  <a:pt x="251" y="266"/>
                  <a:pt x="251" y="266"/>
                  <a:pt x="251" y="266"/>
                </a:cubicBezTo>
                <a:cubicBezTo>
                  <a:pt x="251" y="360"/>
                  <a:pt x="251" y="360"/>
                  <a:pt x="251" y="360"/>
                </a:cubicBezTo>
                <a:cubicBezTo>
                  <a:pt x="251" y="381"/>
                  <a:pt x="234" y="399"/>
                  <a:pt x="212" y="399"/>
                </a:cubicBezTo>
                <a:cubicBezTo>
                  <a:pt x="40" y="399"/>
                  <a:pt x="40" y="399"/>
                  <a:pt x="40" y="399"/>
                </a:cubicBezTo>
                <a:cubicBezTo>
                  <a:pt x="18" y="399"/>
                  <a:pt x="0" y="381"/>
                  <a:pt x="0" y="360"/>
                </a:cubicBezTo>
                <a:cubicBezTo>
                  <a:pt x="0" y="40"/>
                  <a:pt x="0" y="40"/>
                  <a:pt x="0" y="40"/>
                </a:cubicBezTo>
                <a:cubicBezTo>
                  <a:pt x="0" y="18"/>
                  <a:pt x="18" y="0"/>
                  <a:pt x="40" y="0"/>
                </a:cubicBezTo>
                <a:close/>
                <a:moveTo>
                  <a:pt x="251" y="122"/>
                </a:moveTo>
                <a:cubicBezTo>
                  <a:pt x="242" y="122"/>
                  <a:pt x="234" y="130"/>
                  <a:pt x="234" y="140"/>
                </a:cubicBezTo>
                <a:cubicBezTo>
                  <a:pt x="234" y="150"/>
                  <a:pt x="242" y="158"/>
                  <a:pt x="251" y="158"/>
                </a:cubicBezTo>
                <a:cubicBezTo>
                  <a:pt x="261" y="158"/>
                  <a:pt x="269" y="150"/>
                  <a:pt x="269" y="140"/>
                </a:cubicBezTo>
                <a:cubicBezTo>
                  <a:pt x="269" y="130"/>
                  <a:pt x="261" y="122"/>
                  <a:pt x="251" y="122"/>
                </a:cubicBezTo>
                <a:close/>
                <a:moveTo>
                  <a:pt x="329" y="122"/>
                </a:moveTo>
                <a:cubicBezTo>
                  <a:pt x="339" y="122"/>
                  <a:pt x="347" y="130"/>
                  <a:pt x="347" y="140"/>
                </a:cubicBezTo>
                <a:cubicBezTo>
                  <a:pt x="347" y="150"/>
                  <a:pt x="339" y="158"/>
                  <a:pt x="329" y="158"/>
                </a:cubicBezTo>
                <a:cubicBezTo>
                  <a:pt x="319" y="158"/>
                  <a:pt x="311" y="150"/>
                  <a:pt x="311" y="140"/>
                </a:cubicBezTo>
                <a:cubicBezTo>
                  <a:pt x="311" y="130"/>
                  <a:pt x="319" y="122"/>
                  <a:pt x="329" y="122"/>
                </a:cubicBezTo>
                <a:close/>
                <a:moveTo>
                  <a:pt x="177" y="122"/>
                </a:moveTo>
                <a:cubicBezTo>
                  <a:pt x="167" y="122"/>
                  <a:pt x="160" y="130"/>
                  <a:pt x="160" y="140"/>
                </a:cubicBezTo>
                <a:cubicBezTo>
                  <a:pt x="160" y="150"/>
                  <a:pt x="167" y="158"/>
                  <a:pt x="177" y="158"/>
                </a:cubicBezTo>
                <a:cubicBezTo>
                  <a:pt x="187" y="158"/>
                  <a:pt x="195" y="150"/>
                  <a:pt x="195" y="140"/>
                </a:cubicBezTo>
                <a:cubicBezTo>
                  <a:pt x="195" y="130"/>
                  <a:pt x="187" y="122"/>
                  <a:pt x="177" y="122"/>
                </a:cubicBezTo>
                <a:close/>
                <a:moveTo>
                  <a:pt x="151" y="46"/>
                </a:moveTo>
                <a:cubicBezTo>
                  <a:pt x="123" y="46"/>
                  <a:pt x="101" y="69"/>
                  <a:pt x="101" y="97"/>
                </a:cubicBezTo>
                <a:cubicBezTo>
                  <a:pt x="101" y="190"/>
                  <a:pt x="101" y="190"/>
                  <a:pt x="101" y="190"/>
                </a:cubicBezTo>
                <a:cubicBezTo>
                  <a:pt x="101" y="218"/>
                  <a:pt x="123" y="240"/>
                  <a:pt x="151" y="240"/>
                </a:cubicBezTo>
                <a:cubicBezTo>
                  <a:pt x="158" y="240"/>
                  <a:pt x="158" y="240"/>
                  <a:pt x="158" y="240"/>
                </a:cubicBezTo>
                <a:cubicBezTo>
                  <a:pt x="158" y="282"/>
                  <a:pt x="158" y="282"/>
                  <a:pt x="158" y="282"/>
                </a:cubicBezTo>
                <a:cubicBezTo>
                  <a:pt x="200" y="240"/>
                  <a:pt x="200" y="240"/>
                  <a:pt x="200" y="240"/>
                </a:cubicBezTo>
                <a:cubicBezTo>
                  <a:pt x="344" y="240"/>
                  <a:pt x="344" y="240"/>
                  <a:pt x="344" y="240"/>
                </a:cubicBezTo>
                <a:cubicBezTo>
                  <a:pt x="372" y="240"/>
                  <a:pt x="395" y="218"/>
                  <a:pt x="395" y="190"/>
                </a:cubicBezTo>
                <a:cubicBezTo>
                  <a:pt x="395" y="97"/>
                  <a:pt x="395" y="97"/>
                  <a:pt x="395" y="97"/>
                </a:cubicBezTo>
                <a:cubicBezTo>
                  <a:pt x="395" y="69"/>
                  <a:pt x="372" y="46"/>
                  <a:pt x="344" y="46"/>
                </a:cubicBezTo>
                <a:cubicBezTo>
                  <a:pt x="151" y="46"/>
                  <a:pt x="151" y="46"/>
                  <a:pt x="151" y="46"/>
                </a:cubicBezTo>
                <a:close/>
                <a:moveTo>
                  <a:pt x="101" y="359"/>
                </a:moveTo>
                <a:cubicBezTo>
                  <a:pt x="101" y="385"/>
                  <a:pt x="101" y="385"/>
                  <a:pt x="101" y="385"/>
                </a:cubicBezTo>
                <a:cubicBezTo>
                  <a:pt x="150" y="385"/>
                  <a:pt x="150" y="385"/>
                  <a:pt x="150" y="385"/>
                </a:cubicBezTo>
                <a:cubicBezTo>
                  <a:pt x="150" y="359"/>
                  <a:pt x="150" y="359"/>
                  <a:pt x="150" y="359"/>
                </a:cubicBezTo>
                <a:lnTo>
                  <a:pt x="101" y="359"/>
                </a:ln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solidFill>
            </a:endParaRPr>
          </a:p>
        </p:txBody>
      </p:sp>
      <p:sp>
        <p:nvSpPr>
          <p:cNvPr id="20" name="Freeform 11"/>
          <p:cNvSpPr>
            <a:spLocks noEditPoints="1"/>
          </p:cNvSpPr>
          <p:nvPr/>
        </p:nvSpPr>
        <p:spPr bwMode="auto">
          <a:xfrm>
            <a:off x="3372673" y="2295199"/>
            <a:ext cx="450749" cy="561893"/>
          </a:xfrm>
          <a:custGeom>
            <a:avLst/>
            <a:gdLst>
              <a:gd name="T0" fmla="*/ 23 w 438"/>
              <a:gd name="T1" fmla="*/ 0 h 546"/>
              <a:gd name="T2" fmla="*/ 415 w 438"/>
              <a:gd name="T3" fmla="*/ 0 h 546"/>
              <a:gd name="T4" fmla="*/ 438 w 438"/>
              <a:gd name="T5" fmla="*/ 0 h 546"/>
              <a:gd name="T6" fmla="*/ 438 w 438"/>
              <a:gd name="T7" fmla="*/ 24 h 546"/>
              <a:gd name="T8" fmla="*/ 438 w 438"/>
              <a:gd name="T9" fmla="*/ 523 h 546"/>
              <a:gd name="T10" fmla="*/ 438 w 438"/>
              <a:gd name="T11" fmla="*/ 546 h 546"/>
              <a:gd name="T12" fmla="*/ 415 w 438"/>
              <a:gd name="T13" fmla="*/ 546 h 546"/>
              <a:gd name="T14" fmla="*/ 138 w 438"/>
              <a:gd name="T15" fmla="*/ 546 h 546"/>
              <a:gd name="T16" fmla="*/ 131 w 438"/>
              <a:gd name="T17" fmla="*/ 546 h 546"/>
              <a:gd name="T18" fmla="*/ 125 w 438"/>
              <a:gd name="T19" fmla="*/ 541 h 546"/>
              <a:gd name="T20" fmla="*/ 9 w 438"/>
              <a:gd name="T21" fmla="*/ 456 h 546"/>
              <a:gd name="T22" fmla="*/ 0 w 438"/>
              <a:gd name="T23" fmla="*/ 449 h 546"/>
              <a:gd name="T24" fmla="*/ 0 w 438"/>
              <a:gd name="T25" fmla="*/ 438 h 546"/>
              <a:gd name="T26" fmla="*/ 0 w 438"/>
              <a:gd name="T27" fmla="*/ 24 h 546"/>
              <a:gd name="T28" fmla="*/ 0 w 438"/>
              <a:gd name="T29" fmla="*/ 0 h 546"/>
              <a:gd name="T30" fmla="*/ 23 w 438"/>
              <a:gd name="T31" fmla="*/ 0 h 546"/>
              <a:gd name="T32" fmla="*/ 23 w 438"/>
              <a:gd name="T33" fmla="*/ 0 h 546"/>
              <a:gd name="T34" fmla="*/ 45 w 438"/>
              <a:gd name="T35" fmla="*/ 414 h 546"/>
              <a:gd name="T36" fmla="*/ 116 w 438"/>
              <a:gd name="T37" fmla="*/ 389 h 546"/>
              <a:gd name="T38" fmla="*/ 126 w 438"/>
              <a:gd name="T39" fmla="*/ 386 h 546"/>
              <a:gd name="T40" fmla="*/ 129 w 438"/>
              <a:gd name="T41" fmla="*/ 395 h 546"/>
              <a:gd name="T42" fmla="*/ 159 w 438"/>
              <a:gd name="T43" fmla="*/ 500 h 546"/>
              <a:gd name="T44" fmla="*/ 391 w 438"/>
              <a:gd name="T45" fmla="*/ 500 h 546"/>
              <a:gd name="T46" fmla="*/ 391 w 438"/>
              <a:gd name="T47" fmla="*/ 46 h 546"/>
              <a:gd name="T48" fmla="*/ 45 w 438"/>
              <a:gd name="T49" fmla="*/ 46 h 546"/>
              <a:gd name="T50" fmla="*/ 45 w 438"/>
              <a:gd name="T51" fmla="*/ 414 h 546"/>
              <a:gd name="T52" fmla="*/ 45 w 438"/>
              <a:gd name="T53" fmla="*/ 414 h 546"/>
              <a:gd name="T54" fmla="*/ 136 w 438"/>
              <a:gd name="T55" fmla="*/ 493 h 546"/>
              <a:gd name="T56" fmla="*/ 113 w 438"/>
              <a:gd name="T57" fmla="*/ 411 h 546"/>
              <a:gd name="T58" fmla="*/ 54 w 438"/>
              <a:gd name="T59" fmla="*/ 433 h 546"/>
              <a:gd name="T60" fmla="*/ 136 w 438"/>
              <a:gd name="T61" fmla="*/ 493 h 546"/>
              <a:gd name="T62" fmla="*/ 136 w 438"/>
              <a:gd name="T63" fmla="*/ 493 h 546"/>
              <a:gd name="T64" fmla="*/ 104 w 438"/>
              <a:gd name="T65" fmla="*/ 294 h 546"/>
              <a:gd name="T66" fmla="*/ 104 w 438"/>
              <a:gd name="T67" fmla="*/ 314 h 546"/>
              <a:gd name="T68" fmla="*/ 338 w 438"/>
              <a:gd name="T69" fmla="*/ 314 h 546"/>
              <a:gd name="T70" fmla="*/ 338 w 438"/>
              <a:gd name="T71" fmla="*/ 294 h 546"/>
              <a:gd name="T72" fmla="*/ 104 w 438"/>
              <a:gd name="T73" fmla="*/ 294 h 546"/>
              <a:gd name="T74" fmla="*/ 104 w 438"/>
              <a:gd name="T75" fmla="*/ 294 h 546"/>
              <a:gd name="T76" fmla="*/ 104 w 438"/>
              <a:gd name="T77" fmla="*/ 237 h 546"/>
              <a:gd name="T78" fmla="*/ 104 w 438"/>
              <a:gd name="T79" fmla="*/ 257 h 546"/>
              <a:gd name="T80" fmla="*/ 338 w 438"/>
              <a:gd name="T81" fmla="*/ 257 h 546"/>
              <a:gd name="T82" fmla="*/ 338 w 438"/>
              <a:gd name="T83" fmla="*/ 237 h 546"/>
              <a:gd name="T84" fmla="*/ 104 w 438"/>
              <a:gd name="T85" fmla="*/ 237 h 546"/>
              <a:gd name="T86" fmla="*/ 104 w 438"/>
              <a:gd name="T87" fmla="*/ 237 h 546"/>
              <a:gd name="T88" fmla="*/ 104 w 438"/>
              <a:gd name="T89" fmla="*/ 175 h 546"/>
              <a:gd name="T90" fmla="*/ 104 w 438"/>
              <a:gd name="T91" fmla="*/ 195 h 546"/>
              <a:gd name="T92" fmla="*/ 338 w 438"/>
              <a:gd name="T93" fmla="*/ 195 h 546"/>
              <a:gd name="T94" fmla="*/ 338 w 438"/>
              <a:gd name="T95" fmla="*/ 175 h 546"/>
              <a:gd name="T96" fmla="*/ 104 w 438"/>
              <a:gd name="T97" fmla="*/ 175 h 546"/>
              <a:gd name="T98" fmla="*/ 104 w 438"/>
              <a:gd name="T99" fmla="*/ 175 h 546"/>
              <a:gd name="T100" fmla="*/ 104 w 438"/>
              <a:gd name="T101" fmla="*/ 118 h 546"/>
              <a:gd name="T102" fmla="*/ 104 w 438"/>
              <a:gd name="T103" fmla="*/ 138 h 546"/>
              <a:gd name="T104" fmla="*/ 338 w 438"/>
              <a:gd name="T105" fmla="*/ 138 h 546"/>
              <a:gd name="T106" fmla="*/ 338 w 438"/>
              <a:gd name="T107" fmla="*/ 118 h 546"/>
              <a:gd name="T108" fmla="*/ 104 w 438"/>
              <a:gd name="T109" fmla="*/ 1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546">
                <a:moveTo>
                  <a:pt x="23" y="0"/>
                </a:moveTo>
                <a:lnTo>
                  <a:pt x="415" y="0"/>
                </a:lnTo>
                <a:lnTo>
                  <a:pt x="438" y="0"/>
                </a:lnTo>
                <a:lnTo>
                  <a:pt x="438" y="24"/>
                </a:lnTo>
                <a:lnTo>
                  <a:pt x="438" y="523"/>
                </a:lnTo>
                <a:lnTo>
                  <a:pt x="438" y="546"/>
                </a:lnTo>
                <a:lnTo>
                  <a:pt x="415" y="546"/>
                </a:lnTo>
                <a:lnTo>
                  <a:pt x="138" y="546"/>
                </a:lnTo>
                <a:lnTo>
                  <a:pt x="131" y="546"/>
                </a:lnTo>
                <a:lnTo>
                  <a:pt x="125" y="541"/>
                </a:lnTo>
                <a:lnTo>
                  <a:pt x="9" y="456"/>
                </a:lnTo>
                <a:lnTo>
                  <a:pt x="0" y="449"/>
                </a:lnTo>
                <a:lnTo>
                  <a:pt x="0" y="438"/>
                </a:lnTo>
                <a:lnTo>
                  <a:pt x="0" y="24"/>
                </a:lnTo>
                <a:lnTo>
                  <a:pt x="0" y="0"/>
                </a:lnTo>
                <a:lnTo>
                  <a:pt x="23" y="0"/>
                </a:lnTo>
                <a:lnTo>
                  <a:pt x="23" y="0"/>
                </a:lnTo>
                <a:close/>
                <a:moveTo>
                  <a:pt x="45" y="414"/>
                </a:moveTo>
                <a:lnTo>
                  <a:pt x="116" y="389"/>
                </a:lnTo>
                <a:lnTo>
                  <a:pt x="126" y="386"/>
                </a:lnTo>
                <a:lnTo>
                  <a:pt x="129" y="395"/>
                </a:lnTo>
                <a:lnTo>
                  <a:pt x="159" y="500"/>
                </a:lnTo>
                <a:lnTo>
                  <a:pt x="391" y="500"/>
                </a:lnTo>
                <a:lnTo>
                  <a:pt x="391" y="46"/>
                </a:lnTo>
                <a:lnTo>
                  <a:pt x="45" y="46"/>
                </a:lnTo>
                <a:lnTo>
                  <a:pt x="45" y="414"/>
                </a:lnTo>
                <a:lnTo>
                  <a:pt x="45" y="414"/>
                </a:lnTo>
                <a:close/>
                <a:moveTo>
                  <a:pt x="136" y="493"/>
                </a:moveTo>
                <a:lnTo>
                  <a:pt x="113" y="411"/>
                </a:lnTo>
                <a:lnTo>
                  <a:pt x="54" y="433"/>
                </a:lnTo>
                <a:lnTo>
                  <a:pt x="136" y="493"/>
                </a:lnTo>
                <a:lnTo>
                  <a:pt x="136" y="493"/>
                </a:lnTo>
                <a:close/>
                <a:moveTo>
                  <a:pt x="104" y="294"/>
                </a:moveTo>
                <a:lnTo>
                  <a:pt x="104" y="314"/>
                </a:lnTo>
                <a:lnTo>
                  <a:pt x="338" y="314"/>
                </a:lnTo>
                <a:lnTo>
                  <a:pt x="338" y="294"/>
                </a:lnTo>
                <a:lnTo>
                  <a:pt x="104" y="294"/>
                </a:lnTo>
                <a:lnTo>
                  <a:pt x="104" y="294"/>
                </a:lnTo>
                <a:close/>
                <a:moveTo>
                  <a:pt x="104" y="237"/>
                </a:moveTo>
                <a:lnTo>
                  <a:pt x="104" y="257"/>
                </a:lnTo>
                <a:lnTo>
                  <a:pt x="338" y="257"/>
                </a:lnTo>
                <a:lnTo>
                  <a:pt x="338" y="237"/>
                </a:lnTo>
                <a:lnTo>
                  <a:pt x="104" y="237"/>
                </a:lnTo>
                <a:lnTo>
                  <a:pt x="104" y="237"/>
                </a:lnTo>
                <a:close/>
                <a:moveTo>
                  <a:pt x="104" y="175"/>
                </a:moveTo>
                <a:lnTo>
                  <a:pt x="104" y="195"/>
                </a:lnTo>
                <a:lnTo>
                  <a:pt x="338" y="195"/>
                </a:lnTo>
                <a:lnTo>
                  <a:pt x="338" y="175"/>
                </a:lnTo>
                <a:lnTo>
                  <a:pt x="104" y="175"/>
                </a:lnTo>
                <a:lnTo>
                  <a:pt x="104" y="175"/>
                </a:lnTo>
                <a:close/>
                <a:moveTo>
                  <a:pt x="104" y="118"/>
                </a:moveTo>
                <a:lnTo>
                  <a:pt x="104" y="138"/>
                </a:lnTo>
                <a:lnTo>
                  <a:pt x="338" y="138"/>
                </a:lnTo>
                <a:lnTo>
                  <a:pt x="338" y="118"/>
                </a:lnTo>
                <a:lnTo>
                  <a:pt x="104" y="118"/>
                </a:ln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solidFill>
            </a:endParaRPr>
          </a:p>
        </p:txBody>
      </p:sp>
      <p:sp>
        <p:nvSpPr>
          <p:cNvPr id="21" name="Freeform 12"/>
          <p:cNvSpPr>
            <a:spLocks noEditPoints="1"/>
          </p:cNvSpPr>
          <p:nvPr/>
        </p:nvSpPr>
        <p:spPr bwMode="auto">
          <a:xfrm>
            <a:off x="1703958" y="2883547"/>
            <a:ext cx="440457" cy="534107"/>
          </a:xfrm>
          <a:custGeom>
            <a:avLst/>
            <a:gdLst>
              <a:gd name="T0" fmla="*/ 151 w 329"/>
              <a:gd name="T1" fmla="*/ 374 h 401"/>
              <a:gd name="T2" fmla="*/ 329 w 329"/>
              <a:gd name="T3" fmla="*/ 374 h 401"/>
              <a:gd name="T4" fmla="*/ 329 w 329"/>
              <a:gd name="T5" fmla="*/ 401 h 401"/>
              <a:gd name="T6" fmla="*/ 94 w 329"/>
              <a:gd name="T7" fmla="*/ 401 h 401"/>
              <a:gd name="T8" fmla="*/ 151 w 329"/>
              <a:gd name="T9" fmla="*/ 374 h 401"/>
              <a:gd name="T10" fmla="*/ 251 w 329"/>
              <a:gd name="T11" fmla="*/ 132 h 401"/>
              <a:gd name="T12" fmla="*/ 259 w 329"/>
              <a:gd name="T13" fmla="*/ 117 h 401"/>
              <a:gd name="T14" fmla="*/ 259 w 329"/>
              <a:gd name="T15" fmla="*/ 117 h 401"/>
              <a:gd name="T16" fmla="*/ 262 w 329"/>
              <a:gd name="T17" fmla="*/ 96 h 401"/>
              <a:gd name="T18" fmla="*/ 249 w 329"/>
              <a:gd name="T19" fmla="*/ 79 h 401"/>
              <a:gd name="T20" fmla="*/ 168 w 329"/>
              <a:gd name="T21" fmla="*/ 32 h 401"/>
              <a:gd name="T22" fmla="*/ 147 w 329"/>
              <a:gd name="T23" fmla="*/ 29 h 401"/>
              <a:gd name="T24" fmla="*/ 147 w 329"/>
              <a:gd name="T25" fmla="*/ 29 h 401"/>
              <a:gd name="T26" fmla="*/ 130 w 329"/>
              <a:gd name="T27" fmla="*/ 42 h 401"/>
              <a:gd name="T28" fmla="*/ 130 w 329"/>
              <a:gd name="T29" fmla="*/ 42 h 401"/>
              <a:gd name="T30" fmla="*/ 121 w 329"/>
              <a:gd name="T31" fmla="*/ 57 h 401"/>
              <a:gd name="T32" fmla="*/ 124 w 329"/>
              <a:gd name="T33" fmla="*/ 59 h 401"/>
              <a:gd name="T34" fmla="*/ 156 w 329"/>
              <a:gd name="T35" fmla="*/ 78 h 401"/>
              <a:gd name="T36" fmla="*/ 215 w 329"/>
              <a:gd name="T37" fmla="*/ 112 h 401"/>
              <a:gd name="T38" fmla="*/ 248 w 329"/>
              <a:gd name="T39" fmla="*/ 130 h 401"/>
              <a:gd name="T40" fmla="*/ 251 w 329"/>
              <a:gd name="T41" fmla="*/ 132 h 401"/>
              <a:gd name="T42" fmla="*/ 286 w 329"/>
              <a:gd name="T43" fmla="*/ 125 h 401"/>
              <a:gd name="T44" fmla="*/ 286 w 329"/>
              <a:gd name="T45" fmla="*/ 125 h 401"/>
              <a:gd name="T46" fmla="*/ 272 w 329"/>
              <a:gd name="T47" fmla="*/ 148 h 401"/>
              <a:gd name="T48" fmla="*/ 266 w 329"/>
              <a:gd name="T49" fmla="*/ 159 h 401"/>
              <a:gd name="T50" fmla="*/ 264 w 329"/>
              <a:gd name="T51" fmla="*/ 162 h 401"/>
              <a:gd name="T52" fmla="*/ 263 w 329"/>
              <a:gd name="T53" fmla="*/ 164 h 401"/>
              <a:gd name="T54" fmla="*/ 263 w 329"/>
              <a:gd name="T55" fmla="*/ 164 h 401"/>
              <a:gd name="T56" fmla="*/ 178 w 329"/>
              <a:gd name="T57" fmla="*/ 312 h 401"/>
              <a:gd name="T58" fmla="*/ 175 w 329"/>
              <a:gd name="T59" fmla="*/ 316 h 401"/>
              <a:gd name="T60" fmla="*/ 170 w 329"/>
              <a:gd name="T61" fmla="*/ 319 h 401"/>
              <a:gd name="T62" fmla="*/ 126 w 329"/>
              <a:gd name="T63" fmla="*/ 320 h 401"/>
              <a:gd name="T64" fmla="*/ 112 w 329"/>
              <a:gd name="T65" fmla="*/ 299 h 401"/>
              <a:gd name="T66" fmla="*/ 76 w 329"/>
              <a:gd name="T67" fmla="*/ 291 h 401"/>
              <a:gd name="T68" fmla="*/ 47 w 329"/>
              <a:gd name="T69" fmla="*/ 261 h 401"/>
              <a:gd name="T70" fmla="*/ 22 w 329"/>
              <a:gd name="T71" fmla="*/ 260 h 401"/>
              <a:gd name="T72" fmla="*/ 1 w 329"/>
              <a:gd name="T73" fmla="*/ 220 h 401"/>
              <a:gd name="T74" fmla="*/ 0 w 329"/>
              <a:gd name="T75" fmla="*/ 215 h 401"/>
              <a:gd name="T76" fmla="*/ 3 w 329"/>
              <a:gd name="T77" fmla="*/ 211 h 401"/>
              <a:gd name="T78" fmla="*/ 88 w 329"/>
              <a:gd name="T79" fmla="*/ 63 h 401"/>
              <a:gd name="T80" fmla="*/ 88 w 329"/>
              <a:gd name="T81" fmla="*/ 63 h 401"/>
              <a:gd name="T82" fmla="*/ 91 w 329"/>
              <a:gd name="T83" fmla="*/ 58 h 401"/>
              <a:gd name="T84" fmla="*/ 97 w 329"/>
              <a:gd name="T85" fmla="*/ 48 h 401"/>
              <a:gd name="T86" fmla="*/ 97 w 329"/>
              <a:gd name="T87" fmla="*/ 48 h 401"/>
              <a:gd name="T88" fmla="*/ 111 w 329"/>
              <a:gd name="T89" fmla="*/ 24 h 401"/>
              <a:gd name="T90" fmla="*/ 111 w 329"/>
              <a:gd name="T91" fmla="*/ 24 h 401"/>
              <a:gd name="T92" fmla="*/ 138 w 329"/>
              <a:gd name="T93" fmla="*/ 3 h 401"/>
              <a:gd name="T94" fmla="*/ 138 w 329"/>
              <a:gd name="T95" fmla="*/ 3 h 401"/>
              <a:gd name="T96" fmla="*/ 173 w 329"/>
              <a:gd name="T97" fmla="*/ 7 h 401"/>
              <a:gd name="T98" fmla="*/ 269 w 329"/>
              <a:gd name="T99" fmla="*/ 63 h 401"/>
              <a:gd name="T100" fmla="*/ 290 w 329"/>
              <a:gd name="T101" fmla="*/ 90 h 401"/>
              <a:gd name="T102" fmla="*/ 286 w 329"/>
              <a:gd name="T103" fmla="*/ 125 h 401"/>
              <a:gd name="T104" fmla="*/ 4 w 329"/>
              <a:gd name="T105" fmla="*/ 291 h 401"/>
              <a:gd name="T106" fmla="*/ 7 w 329"/>
              <a:gd name="T107" fmla="*/ 373 h 401"/>
              <a:gd name="T108" fmla="*/ 44 w 329"/>
              <a:gd name="T109" fmla="*/ 394 h 401"/>
              <a:gd name="T110" fmla="*/ 116 w 329"/>
              <a:gd name="T111" fmla="*/ 355 h 401"/>
              <a:gd name="T112" fmla="*/ 4 w 329"/>
              <a:gd name="T113" fmla="*/ 29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1">
                <a:moveTo>
                  <a:pt x="151" y="374"/>
                </a:moveTo>
                <a:cubicBezTo>
                  <a:pt x="329" y="374"/>
                  <a:pt x="329" y="374"/>
                  <a:pt x="329" y="374"/>
                </a:cubicBezTo>
                <a:cubicBezTo>
                  <a:pt x="329" y="401"/>
                  <a:pt x="329" y="401"/>
                  <a:pt x="329" y="401"/>
                </a:cubicBezTo>
                <a:cubicBezTo>
                  <a:pt x="94" y="401"/>
                  <a:pt x="94" y="401"/>
                  <a:pt x="94" y="401"/>
                </a:cubicBezTo>
                <a:cubicBezTo>
                  <a:pt x="151" y="374"/>
                  <a:pt x="151" y="374"/>
                  <a:pt x="151" y="374"/>
                </a:cubicBezTo>
                <a:close/>
                <a:moveTo>
                  <a:pt x="251" y="132"/>
                </a:moveTo>
                <a:cubicBezTo>
                  <a:pt x="259" y="117"/>
                  <a:pt x="259" y="117"/>
                  <a:pt x="259" y="117"/>
                </a:cubicBezTo>
                <a:cubicBezTo>
                  <a:pt x="259" y="117"/>
                  <a:pt x="259" y="117"/>
                  <a:pt x="259" y="117"/>
                </a:cubicBezTo>
                <a:cubicBezTo>
                  <a:pt x="263" y="111"/>
                  <a:pt x="264" y="103"/>
                  <a:pt x="262" y="96"/>
                </a:cubicBezTo>
                <a:cubicBezTo>
                  <a:pt x="260" y="89"/>
                  <a:pt x="256" y="83"/>
                  <a:pt x="249" y="79"/>
                </a:cubicBezTo>
                <a:cubicBezTo>
                  <a:pt x="168" y="32"/>
                  <a:pt x="168" y="32"/>
                  <a:pt x="168" y="32"/>
                </a:cubicBezTo>
                <a:cubicBezTo>
                  <a:pt x="162" y="28"/>
                  <a:pt x="154" y="28"/>
                  <a:pt x="147" y="29"/>
                </a:cubicBezTo>
                <a:cubicBezTo>
                  <a:pt x="147" y="29"/>
                  <a:pt x="147" y="29"/>
                  <a:pt x="147" y="29"/>
                </a:cubicBezTo>
                <a:cubicBezTo>
                  <a:pt x="140" y="31"/>
                  <a:pt x="134" y="36"/>
                  <a:pt x="130" y="42"/>
                </a:cubicBezTo>
                <a:cubicBezTo>
                  <a:pt x="130" y="42"/>
                  <a:pt x="130" y="42"/>
                  <a:pt x="130" y="42"/>
                </a:cubicBezTo>
                <a:cubicBezTo>
                  <a:pt x="121" y="57"/>
                  <a:pt x="121" y="57"/>
                  <a:pt x="121" y="57"/>
                </a:cubicBezTo>
                <a:cubicBezTo>
                  <a:pt x="124" y="59"/>
                  <a:pt x="124" y="59"/>
                  <a:pt x="124" y="59"/>
                </a:cubicBezTo>
                <a:cubicBezTo>
                  <a:pt x="156" y="78"/>
                  <a:pt x="156" y="78"/>
                  <a:pt x="156" y="78"/>
                </a:cubicBezTo>
                <a:cubicBezTo>
                  <a:pt x="215" y="112"/>
                  <a:pt x="215" y="112"/>
                  <a:pt x="215" y="112"/>
                </a:cubicBezTo>
                <a:cubicBezTo>
                  <a:pt x="248" y="130"/>
                  <a:pt x="248" y="130"/>
                  <a:pt x="248" y="130"/>
                </a:cubicBezTo>
                <a:cubicBezTo>
                  <a:pt x="251" y="132"/>
                  <a:pt x="251" y="132"/>
                  <a:pt x="251" y="132"/>
                </a:cubicBezTo>
                <a:close/>
                <a:moveTo>
                  <a:pt x="286" y="125"/>
                </a:moveTo>
                <a:cubicBezTo>
                  <a:pt x="286" y="125"/>
                  <a:pt x="286" y="125"/>
                  <a:pt x="286" y="125"/>
                </a:cubicBezTo>
                <a:cubicBezTo>
                  <a:pt x="272" y="148"/>
                  <a:pt x="272" y="148"/>
                  <a:pt x="272" y="148"/>
                </a:cubicBezTo>
                <a:cubicBezTo>
                  <a:pt x="266" y="159"/>
                  <a:pt x="266" y="159"/>
                  <a:pt x="266" y="159"/>
                </a:cubicBezTo>
                <a:cubicBezTo>
                  <a:pt x="264" y="162"/>
                  <a:pt x="264" y="162"/>
                  <a:pt x="264" y="162"/>
                </a:cubicBezTo>
                <a:cubicBezTo>
                  <a:pt x="263" y="164"/>
                  <a:pt x="263" y="164"/>
                  <a:pt x="263" y="164"/>
                </a:cubicBezTo>
                <a:cubicBezTo>
                  <a:pt x="263" y="164"/>
                  <a:pt x="263" y="164"/>
                  <a:pt x="263" y="164"/>
                </a:cubicBezTo>
                <a:cubicBezTo>
                  <a:pt x="178" y="312"/>
                  <a:pt x="178" y="312"/>
                  <a:pt x="178" y="312"/>
                </a:cubicBezTo>
                <a:cubicBezTo>
                  <a:pt x="175" y="316"/>
                  <a:pt x="175" y="316"/>
                  <a:pt x="175" y="316"/>
                </a:cubicBezTo>
                <a:cubicBezTo>
                  <a:pt x="170" y="319"/>
                  <a:pt x="170" y="319"/>
                  <a:pt x="170" y="319"/>
                </a:cubicBezTo>
                <a:cubicBezTo>
                  <a:pt x="151" y="327"/>
                  <a:pt x="137" y="328"/>
                  <a:pt x="126" y="320"/>
                </a:cubicBezTo>
                <a:cubicBezTo>
                  <a:pt x="119" y="315"/>
                  <a:pt x="115" y="309"/>
                  <a:pt x="112" y="299"/>
                </a:cubicBezTo>
                <a:cubicBezTo>
                  <a:pt x="98" y="300"/>
                  <a:pt x="86" y="297"/>
                  <a:pt x="76" y="291"/>
                </a:cubicBezTo>
                <a:cubicBezTo>
                  <a:pt x="64" y="284"/>
                  <a:pt x="54" y="274"/>
                  <a:pt x="47" y="261"/>
                </a:cubicBezTo>
                <a:cubicBezTo>
                  <a:pt x="38" y="263"/>
                  <a:pt x="29" y="263"/>
                  <a:pt x="22" y="260"/>
                </a:cubicBezTo>
                <a:cubicBezTo>
                  <a:pt x="9" y="254"/>
                  <a:pt x="2" y="242"/>
                  <a:pt x="1" y="220"/>
                </a:cubicBezTo>
                <a:cubicBezTo>
                  <a:pt x="0" y="215"/>
                  <a:pt x="0" y="215"/>
                  <a:pt x="0" y="215"/>
                </a:cubicBezTo>
                <a:cubicBezTo>
                  <a:pt x="3" y="211"/>
                  <a:pt x="3" y="211"/>
                  <a:pt x="3" y="211"/>
                </a:cubicBezTo>
                <a:cubicBezTo>
                  <a:pt x="88" y="63"/>
                  <a:pt x="88" y="63"/>
                  <a:pt x="88" y="63"/>
                </a:cubicBezTo>
                <a:cubicBezTo>
                  <a:pt x="88" y="63"/>
                  <a:pt x="88" y="63"/>
                  <a:pt x="88" y="63"/>
                </a:cubicBezTo>
                <a:cubicBezTo>
                  <a:pt x="91" y="58"/>
                  <a:pt x="91" y="58"/>
                  <a:pt x="91" y="58"/>
                </a:cubicBezTo>
                <a:cubicBezTo>
                  <a:pt x="97" y="48"/>
                  <a:pt x="97" y="48"/>
                  <a:pt x="97" y="48"/>
                </a:cubicBezTo>
                <a:cubicBezTo>
                  <a:pt x="97" y="48"/>
                  <a:pt x="97" y="48"/>
                  <a:pt x="97" y="48"/>
                </a:cubicBezTo>
                <a:cubicBezTo>
                  <a:pt x="111" y="24"/>
                  <a:pt x="111" y="24"/>
                  <a:pt x="111" y="24"/>
                </a:cubicBezTo>
                <a:cubicBezTo>
                  <a:pt x="111" y="24"/>
                  <a:pt x="111" y="24"/>
                  <a:pt x="111" y="24"/>
                </a:cubicBezTo>
                <a:cubicBezTo>
                  <a:pt x="117" y="13"/>
                  <a:pt x="127" y="6"/>
                  <a:pt x="138" y="3"/>
                </a:cubicBezTo>
                <a:cubicBezTo>
                  <a:pt x="138" y="3"/>
                  <a:pt x="138" y="3"/>
                  <a:pt x="138" y="3"/>
                </a:cubicBezTo>
                <a:cubicBezTo>
                  <a:pt x="150" y="0"/>
                  <a:pt x="162" y="1"/>
                  <a:pt x="173" y="7"/>
                </a:cubicBezTo>
                <a:cubicBezTo>
                  <a:pt x="269" y="63"/>
                  <a:pt x="269" y="63"/>
                  <a:pt x="269" y="63"/>
                </a:cubicBezTo>
                <a:cubicBezTo>
                  <a:pt x="280" y="69"/>
                  <a:pt x="287" y="79"/>
                  <a:pt x="290" y="90"/>
                </a:cubicBezTo>
                <a:cubicBezTo>
                  <a:pt x="293" y="101"/>
                  <a:pt x="292" y="114"/>
                  <a:pt x="286" y="125"/>
                </a:cubicBezTo>
                <a:close/>
                <a:moveTo>
                  <a:pt x="4" y="291"/>
                </a:moveTo>
                <a:cubicBezTo>
                  <a:pt x="7" y="373"/>
                  <a:pt x="7" y="373"/>
                  <a:pt x="7" y="373"/>
                </a:cubicBezTo>
                <a:cubicBezTo>
                  <a:pt x="44" y="394"/>
                  <a:pt x="44" y="394"/>
                  <a:pt x="44" y="394"/>
                </a:cubicBezTo>
                <a:cubicBezTo>
                  <a:pt x="116" y="355"/>
                  <a:pt x="116" y="355"/>
                  <a:pt x="116" y="355"/>
                </a:cubicBezTo>
                <a:lnTo>
                  <a:pt x="4" y="291"/>
                </a:ln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zh-CN" altLang="en-US">
              <a:solidFill>
                <a:schemeClr val="bg1"/>
              </a:solidFill>
            </a:endParaRPr>
          </a:p>
        </p:txBody>
      </p:sp>
    </p:spTree>
    <p:extLst>
      <p:ext uri="{BB962C8B-B14F-4D97-AF65-F5344CB8AC3E}">
        <p14:creationId xmlns:p14="http://schemas.microsoft.com/office/powerpoint/2010/main" val="2396443109"/>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4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6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1600"/>
                            </p:stCondLst>
                            <p:childTnLst>
                              <p:par>
                                <p:cTn id="42" presetID="16" presetClass="entr" presetSubtype="2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35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16" presetClass="entr" presetSubtype="21" fill="hold" grpId="0" nodeType="withEffect">
                                  <p:stCondLst>
                                    <p:cond delay="35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par>
                                <p:cTn id="54" presetID="16" presetClass="entr" presetSubtype="21" fill="hold" grpId="0" nodeType="withEffect">
                                  <p:stCondLst>
                                    <p:cond delay="70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par>
                                <p:cTn id="57" presetID="16" presetClass="entr" presetSubtype="21" fill="hold" grpId="0" nodeType="withEffect">
                                  <p:stCondLst>
                                    <p:cond delay="700"/>
                                  </p:stCondLst>
                                  <p:childTnLst>
                                    <p:set>
                                      <p:cBhvr>
                                        <p:cTn id="58" dur="1" fill="hold">
                                          <p:stCondLst>
                                            <p:cond delay="0"/>
                                          </p:stCondLst>
                                        </p:cTn>
                                        <p:tgtEl>
                                          <p:spTgt spid="6"/>
                                        </p:tgtEl>
                                        <p:attrNameLst>
                                          <p:attrName>style.visibility</p:attrName>
                                        </p:attrNameLst>
                                      </p:cBhvr>
                                      <p:to>
                                        <p:strVal val="visible"/>
                                      </p:to>
                                    </p:set>
                                    <p:animEffect transition="in" filter="barn(inVertical)">
                                      <p:cBhvr>
                                        <p:cTn id="59" dur="500"/>
                                        <p:tgtEl>
                                          <p:spTgt spid="6"/>
                                        </p:tgtEl>
                                      </p:cBhvr>
                                    </p:animEffect>
                                  </p:childTnLst>
                                </p:cTn>
                              </p:par>
                              <p:par>
                                <p:cTn id="60" presetID="16" presetClass="entr" presetSubtype="21" fill="hold" grpId="0" nodeType="withEffect">
                                  <p:stCondLst>
                                    <p:cond delay="105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grpId="0" nodeType="withEffect">
                                  <p:stCondLst>
                                    <p:cond delay="1050"/>
                                  </p:stCondLst>
                                  <p:childTnLst>
                                    <p:set>
                                      <p:cBhvr>
                                        <p:cTn id="64" dur="1" fill="hold">
                                          <p:stCondLst>
                                            <p:cond delay="0"/>
                                          </p:stCondLst>
                                        </p:cTn>
                                        <p:tgtEl>
                                          <p:spTgt spid="13"/>
                                        </p:tgtEl>
                                        <p:attrNameLst>
                                          <p:attrName>style.visibility</p:attrName>
                                        </p:attrNameLst>
                                      </p:cBhvr>
                                      <p:to>
                                        <p:strVal val="visible"/>
                                      </p:to>
                                    </p:set>
                                    <p:animEffect transition="in" filter="barn(inVertical)">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11" grpId="0" animBg="1"/>
      <p:bldP spid="12" grpId="0" animBg="1"/>
      <p:bldP spid="13" grpId="0"/>
      <p:bldP spid="14" grpId="0"/>
      <p:bldP spid="15" grpId="0"/>
      <p:bldP spid="16" grpId="0"/>
      <p:bldP spid="17" grpId="0"/>
      <p:bldP spid="18" grpId="0"/>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79473" y="1822798"/>
            <a:ext cx="3877985" cy="584775"/>
          </a:xfrm>
          <a:prstGeom prst="rect">
            <a:avLst/>
          </a:prstGeom>
          <a:noFill/>
        </p:spPr>
        <p:txBody>
          <a:bodyPr wrap="none" rtlCol="0">
            <a:spAutoFit/>
          </a:bodyPr>
          <a:lstStyle/>
          <a:p>
            <a:r>
              <a:rPr lang="zh-CN" altLang="en-US" sz="3200" dirty="0" smtClean="0">
                <a:solidFill>
                  <a:schemeClr val="bg1"/>
                </a:solidFill>
                <a:latin typeface="DFPYeaSong-B5" panose="02020900000000000000" pitchFamily="18" charset="-120"/>
                <a:ea typeface="DFPYeaSong-B5" panose="02020900000000000000" pitchFamily="18" charset="-120"/>
              </a:rPr>
              <a:t>演示完毕，谢谢观看</a:t>
            </a:r>
            <a:endParaRPr lang="en-US" altLang="zh-CN" sz="3200" dirty="0">
              <a:solidFill>
                <a:schemeClr val="bg1"/>
              </a:solidFill>
              <a:latin typeface="DFPYeaSong-B5" panose="02020900000000000000" pitchFamily="18" charset="-120"/>
              <a:ea typeface="DFPYeaSong-B5" panose="02020900000000000000" pitchFamily="18" charset="-120"/>
            </a:endParaRPr>
          </a:p>
        </p:txBody>
      </p:sp>
      <p:sp>
        <p:nvSpPr>
          <p:cNvPr id="6" name="同心圆 5"/>
          <p:cNvSpPr/>
          <p:nvPr/>
        </p:nvSpPr>
        <p:spPr>
          <a:xfrm>
            <a:off x="4321183" y="-1094415"/>
            <a:ext cx="7506074" cy="7506074"/>
          </a:xfrm>
          <a:prstGeom prst="donut">
            <a:avLst>
              <a:gd name="adj" fmla="val 65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sp>
        <p:nvSpPr>
          <p:cNvPr id="7" name="矩形 6"/>
          <p:cNvSpPr/>
          <p:nvPr/>
        </p:nvSpPr>
        <p:spPr>
          <a:xfrm flipV="1">
            <a:off x="-787459" y="2568634"/>
            <a:ext cx="5349172" cy="8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8" name="组合 7"/>
          <p:cNvGrpSpPr/>
          <p:nvPr/>
        </p:nvGrpSpPr>
        <p:grpSpPr>
          <a:xfrm>
            <a:off x="1777208" y="2070214"/>
            <a:ext cx="1084224" cy="1003073"/>
            <a:chOff x="1887109" y="2751002"/>
            <a:chExt cx="1465697" cy="1355993"/>
          </a:xfrm>
        </p:grpSpPr>
        <p:sp>
          <p:nvSpPr>
            <p:cNvPr id="9" name="椭圆 8"/>
            <p:cNvSpPr/>
            <p:nvPr/>
          </p:nvSpPr>
          <p:spPr>
            <a:xfrm>
              <a:off x="1887109" y="2751002"/>
              <a:ext cx="1425939" cy="1355993"/>
            </a:xfrm>
            <a:prstGeom prst="ellipse">
              <a:avLst/>
            </a:prstGeom>
            <a:gradFill>
              <a:gsLst>
                <a:gs pos="0">
                  <a:schemeClr val="bg1"/>
                </a:gs>
                <a:gs pos="100000">
                  <a:schemeClr val="bg1">
                    <a:lumMod val="85000"/>
                  </a:schemeClr>
                </a:gs>
              </a:gsLst>
              <a:lin ang="5400000" scaled="1"/>
            </a:gradFill>
            <a:ln>
              <a:gradFill>
                <a:gsLst>
                  <a:gs pos="0">
                    <a:schemeClr val="bg2">
                      <a:lumMod val="90000"/>
                    </a:schemeClr>
                  </a:gs>
                  <a:gs pos="100000">
                    <a:schemeClr val="bg1"/>
                  </a:gs>
                </a:gsLst>
                <a:lin ang="5400000" scaled="1"/>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455" y="3108168"/>
              <a:ext cx="1228351" cy="641660"/>
            </a:xfrm>
            <a:prstGeom prst="rect">
              <a:avLst/>
            </a:prstGeom>
          </p:spPr>
        </p:pic>
      </p:grpSp>
      <p:cxnSp>
        <p:nvCxnSpPr>
          <p:cNvPr id="11" name="直接连接符 10"/>
          <p:cNvCxnSpPr/>
          <p:nvPr/>
        </p:nvCxnSpPr>
        <p:spPr>
          <a:xfrm flipH="1" flipV="1">
            <a:off x="5059581" y="2723289"/>
            <a:ext cx="1800880" cy="4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966411" y="3021039"/>
            <a:ext cx="1548766" cy="323165"/>
          </a:xfrm>
          <a:prstGeom prst="rect">
            <a:avLst/>
          </a:prstGeom>
          <a:noFill/>
        </p:spPr>
        <p:txBody>
          <a:bodyPr wrap="square" rtlCol="0">
            <a:spAutoFit/>
          </a:bodyPr>
          <a:lstStyle/>
          <a:p>
            <a:pPr algn="r"/>
            <a:r>
              <a:rPr lang="zh-CN" altLang="en-US" sz="1500" dirty="0" smtClean="0">
                <a:solidFill>
                  <a:schemeClr val="bg1"/>
                </a:solidFill>
                <a:latin typeface="+mj-ea"/>
                <a:ea typeface="+mj-ea"/>
              </a:rPr>
              <a:t>汇报人 设计师</a:t>
            </a:r>
            <a:endParaRPr lang="zh-CN" altLang="en-US" sz="1500" dirty="0">
              <a:solidFill>
                <a:schemeClr val="bg1"/>
              </a:solidFill>
              <a:latin typeface="+mj-ea"/>
              <a:ea typeface="+mj-ea"/>
            </a:endParaRPr>
          </a:p>
        </p:txBody>
      </p:sp>
      <p:sp>
        <p:nvSpPr>
          <p:cNvPr id="15" name="文本框 14"/>
          <p:cNvSpPr txBox="1"/>
          <p:nvPr/>
        </p:nvSpPr>
        <p:spPr>
          <a:xfrm>
            <a:off x="4966411" y="3425829"/>
            <a:ext cx="1500188" cy="323165"/>
          </a:xfrm>
          <a:prstGeom prst="rect">
            <a:avLst/>
          </a:prstGeom>
          <a:noFill/>
        </p:spPr>
        <p:txBody>
          <a:bodyPr wrap="square" rtlCol="0">
            <a:spAutoFit/>
          </a:bodyPr>
          <a:lstStyle/>
          <a:p>
            <a:pPr algn="r"/>
            <a:r>
              <a:rPr lang="zh-CN" altLang="en-US" sz="1500" dirty="0" smtClean="0">
                <a:solidFill>
                  <a:schemeClr val="bg1"/>
                </a:solidFill>
                <a:latin typeface="+mj-ea"/>
                <a:ea typeface="+mj-ea"/>
              </a:rPr>
              <a:t>部门  设计部</a:t>
            </a:r>
            <a:endParaRPr lang="zh-CN" altLang="en-US" sz="1500" dirty="0">
              <a:solidFill>
                <a:schemeClr val="bg1"/>
              </a:solidFill>
              <a:latin typeface="+mj-ea"/>
              <a:ea typeface="+mj-ea"/>
            </a:endParaRPr>
          </a:p>
        </p:txBody>
      </p:sp>
      <p:sp>
        <p:nvSpPr>
          <p:cNvPr id="16" name="文本框 15"/>
          <p:cNvSpPr txBox="1"/>
          <p:nvPr/>
        </p:nvSpPr>
        <p:spPr>
          <a:xfrm>
            <a:off x="8353697" y="4743390"/>
            <a:ext cx="790303" cy="400110"/>
          </a:xfrm>
          <a:prstGeom prst="rect">
            <a:avLst/>
          </a:prstGeom>
          <a:noFill/>
        </p:spPr>
        <p:txBody>
          <a:bodyPr wrap="square" rtlCol="0">
            <a:spAutoFit/>
          </a:bodyPr>
          <a:lstStyle/>
          <a:p>
            <a:r>
              <a:rPr lang="en-US" altLang="zh-CN" sz="2000" dirty="0" smtClean="0">
                <a:solidFill>
                  <a:schemeClr val="bg1"/>
                </a:solidFill>
              </a:rPr>
              <a:t>LOGO</a:t>
            </a:r>
            <a:endParaRPr lang="zh-CN" altLang="en-US" sz="2000" dirty="0">
              <a:solidFill>
                <a:schemeClr val="bg1"/>
              </a:solidFill>
            </a:endParaRPr>
          </a:p>
        </p:txBody>
      </p:sp>
    </p:spTree>
    <p:extLst>
      <p:ext uri="{BB962C8B-B14F-4D97-AF65-F5344CB8AC3E}">
        <p14:creationId xmlns:p14="http://schemas.microsoft.com/office/powerpoint/2010/main" val="2278820501"/>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1000"/>
                                        <p:tgtEl>
                                          <p:spTgt spid="7"/>
                                        </p:tgtEl>
                                      </p:cBhvr>
                                    </p:animEffect>
                                  </p:childTnLst>
                                </p:cTn>
                              </p:par>
                              <p:par>
                                <p:cTn id="14" presetID="1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p:tgtEl>
                                          <p:spTgt spid="8"/>
                                        </p:tgtEl>
                                        <p:attrNameLst>
                                          <p:attrName>ppt_y</p:attrName>
                                        </p:attrNameLst>
                                      </p:cBhvr>
                                      <p:tavLst>
                                        <p:tav tm="0">
                                          <p:val>
                                            <p:strVal val="#ppt_y+#ppt_h*1.125000"/>
                                          </p:val>
                                        </p:tav>
                                        <p:tav tm="100000">
                                          <p:val>
                                            <p:strVal val="#ppt_y"/>
                                          </p:val>
                                        </p:tav>
                                      </p:tavLst>
                                    </p:anim>
                                    <p:animEffect transition="in" filter="wipe(up)">
                                      <p:cBhvr>
                                        <p:cTn id="17" dur="75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anim calcmode="lin" valueType="num">
                                      <p:cBhvr>
                                        <p:cTn id="43" dur="2000" fill="hold"/>
                                        <p:tgtEl>
                                          <p:spTgt spid="16"/>
                                        </p:tgtEl>
                                        <p:attrNameLst>
                                          <p:attrName>ppt_w</p:attrName>
                                        </p:attrNameLst>
                                      </p:cBhvr>
                                      <p:tavLst>
                                        <p:tav tm="0" fmla="#ppt_w*sin(2.5*pi*$)">
                                          <p:val>
                                            <p:fltVal val="0"/>
                                          </p:val>
                                        </p:tav>
                                        <p:tav tm="100000">
                                          <p:val>
                                            <p:fltVal val="1"/>
                                          </p:val>
                                        </p:tav>
                                      </p:tavLst>
                                    </p:anim>
                                    <p:anim calcmode="lin" valueType="num">
                                      <p:cBhvr>
                                        <p:cTn id="4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33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22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15689" r="7145"/>
          <a:stretch>
            <a:fillRect/>
          </a:stretch>
        </p:blipFill>
        <p:spPr>
          <a:xfrm>
            <a:off x="5527540" y="1295196"/>
            <a:ext cx="4511147" cy="3899297"/>
          </a:xfrm>
          <a:custGeom>
            <a:avLst/>
            <a:gdLst>
              <a:gd name="connsiteX0" fmla="*/ 3291840 w 6583680"/>
              <a:gd name="connsiteY0" fmla="*/ 0 h 5690731"/>
              <a:gd name="connsiteX1" fmla="*/ 6583680 w 6583680"/>
              <a:gd name="connsiteY1" fmla="*/ 3291840 h 5690731"/>
              <a:gd name="connsiteX2" fmla="*/ 5619522 w 6583680"/>
              <a:gd name="connsiteY2" fmla="*/ 5619523 h 5690731"/>
              <a:gd name="connsiteX3" fmla="*/ 5541173 w 6583680"/>
              <a:gd name="connsiteY3" fmla="*/ 5690731 h 5690731"/>
              <a:gd name="connsiteX4" fmla="*/ 1042507 w 6583680"/>
              <a:gd name="connsiteY4" fmla="*/ 5690731 h 5690731"/>
              <a:gd name="connsiteX5" fmla="*/ 964158 w 6583680"/>
              <a:gd name="connsiteY5" fmla="*/ 5619523 h 5690731"/>
              <a:gd name="connsiteX6" fmla="*/ 0 w 6583680"/>
              <a:gd name="connsiteY6" fmla="*/ 3291840 h 5690731"/>
              <a:gd name="connsiteX7" fmla="*/ 3291840 w 6583680"/>
              <a:gd name="connsiteY7" fmla="*/ 0 h 569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3680" h="5690731">
                <a:moveTo>
                  <a:pt x="3291840" y="0"/>
                </a:moveTo>
                <a:cubicBezTo>
                  <a:pt x="5109873" y="0"/>
                  <a:pt x="6583680" y="1473807"/>
                  <a:pt x="6583680" y="3291840"/>
                </a:cubicBezTo>
                <a:cubicBezTo>
                  <a:pt x="6583680" y="4200857"/>
                  <a:pt x="6215228" y="5023817"/>
                  <a:pt x="5619522" y="5619523"/>
                </a:cubicBezTo>
                <a:lnTo>
                  <a:pt x="5541173" y="5690731"/>
                </a:lnTo>
                <a:lnTo>
                  <a:pt x="1042507" y="5690731"/>
                </a:lnTo>
                <a:lnTo>
                  <a:pt x="964158" y="5619523"/>
                </a:lnTo>
                <a:cubicBezTo>
                  <a:pt x="368452" y="5023817"/>
                  <a:pt x="0" y="4200857"/>
                  <a:pt x="0" y="3291840"/>
                </a:cubicBezTo>
                <a:cubicBezTo>
                  <a:pt x="0" y="1473807"/>
                  <a:pt x="1473807" y="0"/>
                  <a:pt x="3291840" y="0"/>
                </a:cubicBezTo>
                <a:close/>
              </a:path>
            </a:pathLst>
          </a:custGeom>
        </p:spPr>
      </p:pic>
      <p:sp>
        <p:nvSpPr>
          <p:cNvPr id="5" name="同心圆 4"/>
          <p:cNvSpPr/>
          <p:nvPr/>
        </p:nvSpPr>
        <p:spPr>
          <a:xfrm>
            <a:off x="4943314" y="718540"/>
            <a:ext cx="5806601" cy="5806601"/>
          </a:xfrm>
          <a:prstGeom prst="donut">
            <a:avLst>
              <a:gd name="adj" fmla="val 65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cxnSp>
        <p:nvCxnSpPr>
          <p:cNvPr id="6" name="直接连接符 5"/>
          <p:cNvCxnSpPr/>
          <p:nvPr/>
        </p:nvCxnSpPr>
        <p:spPr>
          <a:xfrm>
            <a:off x="1594404" y="448905"/>
            <a:ext cx="12040" cy="42621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67034" y="1984532"/>
            <a:ext cx="889987" cy="1535036"/>
          </a:xfrm>
          <a:prstGeom prst="rect">
            <a:avLst/>
          </a:prstGeom>
          <a:noFill/>
        </p:spPr>
        <p:txBody>
          <a:bodyPr wrap="none" rtlCol="0">
            <a:spAutoFit/>
          </a:bodyPr>
          <a:lstStyle/>
          <a:p>
            <a:r>
              <a:rPr lang="en-US" altLang="zh-CN" sz="9375" dirty="0">
                <a:solidFill>
                  <a:schemeClr val="bg1"/>
                </a:solidFill>
                <a:latin typeface="微软雅黑" panose="020B0503020204020204" pitchFamily="34" charset="-122"/>
                <a:ea typeface="微软雅黑" panose="020B0503020204020204" pitchFamily="34" charset="-122"/>
              </a:rPr>
              <a:t>1</a:t>
            </a:r>
            <a:endParaRPr lang="zh-CN" altLang="en-US" sz="9375"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867034" y="3117955"/>
            <a:ext cx="1691640" cy="507831"/>
          </a:xfrm>
          <a:prstGeom prst="rect">
            <a:avLst/>
          </a:prstGeom>
          <a:noFill/>
        </p:spPr>
        <p:txBody>
          <a:bodyPr wrap="square" rtlCol="0">
            <a:spAutoFit/>
          </a:bodyPr>
          <a:lstStyle/>
          <a:p>
            <a:r>
              <a:rPr lang="en-US" altLang="zh-CN" sz="2700" dirty="0">
                <a:solidFill>
                  <a:schemeClr val="bg1"/>
                </a:solidFill>
              </a:rPr>
              <a:t>part</a:t>
            </a:r>
            <a:endParaRPr lang="zh-CN" altLang="en-US" sz="2700" dirty="0">
              <a:solidFill>
                <a:schemeClr val="bg1"/>
              </a:solidFill>
            </a:endParaRPr>
          </a:p>
        </p:txBody>
      </p:sp>
      <p:sp>
        <p:nvSpPr>
          <p:cNvPr id="9" name="文本框 8"/>
          <p:cNvSpPr txBox="1"/>
          <p:nvPr/>
        </p:nvSpPr>
        <p:spPr>
          <a:xfrm>
            <a:off x="1866793" y="3661339"/>
            <a:ext cx="3211830" cy="949747"/>
          </a:xfrm>
          <a:prstGeom prst="rect">
            <a:avLst/>
          </a:prstGeom>
          <a:noFill/>
        </p:spPr>
        <p:txBody>
          <a:bodyPr wrap="square" rtlCol="0">
            <a:spAutoFit/>
          </a:bodyPr>
          <a:lstStyle/>
          <a:p>
            <a:pPr marL="214313" indent="-214313">
              <a:lnSpc>
                <a:spcPct val="150000"/>
              </a:lnSpc>
              <a:buFont typeface="Wingdings" panose="05000000000000000000" pitchFamily="2" charset="2"/>
              <a:buChar char="l"/>
            </a:pPr>
            <a:r>
              <a:rPr lang="en-US" altLang="zh-CN" sz="1013" dirty="0">
                <a:solidFill>
                  <a:schemeClr val="bg1"/>
                </a:solidFill>
              </a:rPr>
              <a:t>Performance appraisal</a:t>
            </a:r>
            <a:r>
              <a:rPr lang="en-US" altLang="zh-CN" sz="1013" dirty="0"/>
              <a:t> </a:t>
            </a:r>
          </a:p>
          <a:p>
            <a:pPr marL="214313" indent="-214313">
              <a:lnSpc>
                <a:spcPct val="150000"/>
              </a:lnSpc>
              <a:buFont typeface="Wingdings" panose="05000000000000000000" pitchFamily="2" charset="2"/>
              <a:buChar char="l"/>
            </a:pPr>
            <a:r>
              <a:rPr lang="en-US" altLang="zh-CN" sz="1013" dirty="0">
                <a:solidFill>
                  <a:schemeClr val="bg1"/>
                </a:solidFill>
              </a:rPr>
              <a:t>Performance feedback</a:t>
            </a:r>
          </a:p>
          <a:p>
            <a:pPr marL="214313" indent="-214313">
              <a:lnSpc>
                <a:spcPct val="150000"/>
              </a:lnSpc>
              <a:buFont typeface="Wingdings" panose="05000000000000000000" pitchFamily="2" charset="2"/>
              <a:buChar char="l"/>
            </a:pPr>
            <a:r>
              <a:rPr lang="en-US" altLang="zh-CN" sz="1013" dirty="0">
                <a:solidFill>
                  <a:schemeClr val="bg1"/>
                </a:solidFill>
              </a:rPr>
              <a:t>Performance planning </a:t>
            </a:r>
            <a:r>
              <a:rPr lang="en-US" altLang="zh-CN" sz="1013" dirty="0" err="1">
                <a:solidFill>
                  <a:schemeClr val="bg1"/>
                </a:solidFill>
              </a:rPr>
              <a:t>andevaluation</a:t>
            </a:r>
            <a:endParaRPr lang="en-US" altLang="zh-CN" sz="1013" dirty="0">
              <a:solidFill>
                <a:schemeClr val="bg1"/>
              </a:solidFill>
            </a:endParaRPr>
          </a:p>
          <a:p>
            <a:pPr marL="214313" indent="-214313">
              <a:buFont typeface="Wingdings" panose="05000000000000000000" pitchFamily="2" charset="2"/>
              <a:buChar char="l"/>
            </a:pPr>
            <a:endParaRPr lang="zh-CN" altLang="en-US" sz="1013" dirty="0">
              <a:solidFill>
                <a:schemeClr val="bg1"/>
              </a:solidFill>
            </a:endParaRPr>
          </a:p>
        </p:txBody>
      </p:sp>
      <p:sp>
        <p:nvSpPr>
          <p:cNvPr id="10" name="文本框 9"/>
          <p:cNvSpPr txBox="1"/>
          <p:nvPr/>
        </p:nvSpPr>
        <p:spPr>
          <a:xfrm>
            <a:off x="284549" y="502921"/>
            <a:ext cx="1235071" cy="1015663"/>
          </a:xfrm>
          <a:prstGeom prst="rect">
            <a:avLst/>
          </a:prstGeom>
          <a:noFill/>
        </p:spPr>
        <p:txBody>
          <a:bodyPr wrap="square" rtlCol="0">
            <a:spAutoFit/>
          </a:bodyPr>
          <a:lstStyle/>
          <a:p>
            <a:r>
              <a:rPr lang="en-US" altLang="zh-CN" sz="2000" dirty="0" smtClean="0">
                <a:solidFill>
                  <a:schemeClr val="bg1"/>
                </a:solidFill>
              </a:rPr>
              <a:t>Year-end summary plan</a:t>
            </a:r>
            <a:endParaRPr lang="en-US" altLang="zh-CN" sz="2000" dirty="0">
              <a:solidFill>
                <a:schemeClr val="bg1"/>
              </a:solidFill>
            </a:endParaRPr>
          </a:p>
        </p:txBody>
      </p:sp>
    </p:spTree>
    <p:extLst>
      <p:ext uri="{BB962C8B-B14F-4D97-AF65-F5344CB8AC3E}">
        <p14:creationId xmlns:p14="http://schemas.microsoft.com/office/powerpoint/2010/main" val="55576039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cstate="email"/>
          <a:srcRect/>
          <a:stretch>
            <a:fillRect/>
          </a:stretch>
        </p:blipFill>
        <p:spPr>
          <a:xfrm>
            <a:off x="4707176" y="1017989"/>
            <a:ext cx="1458000" cy="1458000"/>
          </a:xfrm>
          <a:custGeom>
            <a:avLst/>
            <a:gdLst>
              <a:gd name="connsiteX0" fmla="*/ 972000 w 1944000"/>
              <a:gd name="connsiteY0" fmla="*/ 0 h 1944000"/>
              <a:gd name="connsiteX1" fmla="*/ 1038553 w 1944000"/>
              <a:gd name="connsiteY1" fmla="*/ 27568 h 1944000"/>
              <a:gd name="connsiteX2" fmla="*/ 1916433 w 1944000"/>
              <a:gd name="connsiteY2" fmla="*/ 905447 h 1944000"/>
              <a:gd name="connsiteX3" fmla="*/ 1916433 w 1944000"/>
              <a:gd name="connsiteY3" fmla="*/ 1038553 h 1944000"/>
              <a:gd name="connsiteX4" fmla="*/ 1038553 w 1944000"/>
              <a:gd name="connsiteY4" fmla="*/ 1916433 h 1944000"/>
              <a:gd name="connsiteX5" fmla="*/ 905447 w 1944000"/>
              <a:gd name="connsiteY5" fmla="*/ 1916433 h 1944000"/>
              <a:gd name="connsiteX6" fmla="*/ 27568 w 1944000"/>
              <a:gd name="connsiteY6" fmla="*/ 1038553 h 1944000"/>
              <a:gd name="connsiteX7" fmla="*/ 27568 w 1944000"/>
              <a:gd name="connsiteY7" fmla="*/ 905447 h 1944000"/>
              <a:gd name="connsiteX8" fmla="*/ 905447 w 1944000"/>
              <a:gd name="connsiteY8" fmla="*/ 27568 h 1944000"/>
              <a:gd name="connsiteX9" fmla="*/ 972000 w 1944000"/>
              <a:gd name="connsiteY9"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4000" h="1944000">
                <a:moveTo>
                  <a:pt x="972000" y="0"/>
                </a:moveTo>
                <a:cubicBezTo>
                  <a:pt x="996088" y="0"/>
                  <a:pt x="1020176" y="9189"/>
                  <a:pt x="1038553" y="27568"/>
                </a:cubicBezTo>
                <a:lnTo>
                  <a:pt x="1916433" y="905447"/>
                </a:lnTo>
                <a:cubicBezTo>
                  <a:pt x="1953189" y="942204"/>
                  <a:pt x="1953189" y="1001797"/>
                  <a:pt x="1916433" y="1038553"/>
                </a:cubicBezTo>
                <a:lnTo>
                  <a:pt x="1038553" y="1916433"/>
                </a:lnTo>
                <a:cubicBezTo>
                  <a:pt x="1001797" y="1953189"/>
                  <a:pt x="942204" y="1953189"/>
                  <a:pt x="905447" y="1916433"/>
                </a:cubicBezTo>
                <a:lnTo>
                  <a:pt x="27568" y="1038553"/>
                </a:lnTo>
                <a:cubicBezTo>
                  <a:pt x="-9189" y="1001797"/>
                  <a:pt x="-9189" y="942204"/>
                  <a:pt x="27568" y="905447"/>
                </a:cubicBezTo>
                <a:lnTo>
                  <a:pt x="905447" y="27568"/>
                </a:lnTo>
                <a:cubicBezTo>
                  <a:pt x="923826" y="9189"/>
                  <a:pt x="947913" y="0"/>
                  <a:pt x="972000" y="0"/>
                </a:cubicBezTo>
                <a:close/>
              </a:path>
            </a:pathLst>
          </a:custGeom>
        </p:spPr>
      </p:pic>
      <p:pic>
        <p:nvPicPr>
          <p:cNvPr id="7" name="图片 6"/>
          <p:cNvPicPr>
            <a:picLocks noChangeAspect="1"/>
          </p:cNvPicPr>
          <p:nvPr/>
        </p:nvPicPr>
        <p:blipFill>
          <a:blip r:embed="rId4" cstate="email"/>
          <a:srcRect/>
          <a:stretch>
            <a:fillRect/>
          </a:stretch>
        </p:blipFill>
        <p:spPr>
          <a:xfrm>
            <a:off x="305991" y="1017989"/>
            <a:ext cx="1458000" cy="1458000"/>
          </a:xfrm>
          <a:custGeom>
            <a:avLst/>
            <a:gdLst>
              <a:gd name="connsiteX0" fmla="*/ 1232929 w 2465858"/>
              <a:gd name="connsiteY0" fmla="*/ 0 h 2465858"/>
              <a:gd name="connsiteX1" fmla="*/ 1317348 w 2465858"/>
              <a:gd name="connsiteY1" fmla="*/ 34968 h 2465858"/>
              <a:gd name="connsiteX2" fmla="*/ 2430890 w 2465858"/>
              <a:gd name="connsiteY2" fmla="*/ 1148510 h 2465858"/>
              <a:gd name="connsiteX3" fmla="*/ 2430890 w 2465858"/>
              <a:gd name="connsiteY3" fmla="*/ 1317348 h 2465858"/>
              <a:gd name="connsiteX4" fmla="*/ 1317348 w 2465858"/>
              <a:gd name="connsiteY4" fmla="*/ 2430890 h 2465858"/>
              <a:gd name="connsiteX5" fmla="*/ 1148510 w 2465858"/>
              <a:gd name="connsiteY5" fmla="*/ 2430890 h 2465858"/>
              <a:gd name="connsiteX6" fmla="*/ 34968 w 2465858"/>
              <a:gd name="connsiteY6" fmla="*/ 1317348 h 2465858"/>
              <a:gd name="connsiteX7" fmla="*/ 34968 w 2465858"/>
              <a:gd name="connsiteY7" fmla="*/ 1148510 h 2465858"/>
              <a:gd name="connsiteX8" fmla="*/ 1148510 w 2465858"/>
              <a:gd name="connsiteY8" fmla="*/ 34968 h 2465858"/>
              <a:gd name="connsiteX9" fmla="*/ 1232929 w 2465858"/>
              <a:gd name="connsiteY9" fmla="*/ 0 h 246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5858" h="2465858">
                <a:moveTo>
                  <a:pt x="1232929" y="0"/>
                </a:moveTo>
                <a:cubicBezTo>
                  <a:pt x="1263483" y="0"/>
                  <a:pt x="1294037" y="11656"/>
                  <a:pt x="1317348" y="34968"/>
                </a:cubicBezTo>
                <a:lnTo>
                  <a:pt x="2430890" y="1148510"/>
                </a:lnTo>
                <a:cubicBezTo>
                  <a:pt x="2477514" y="1195134"/>
                  <a:pt x="2477514" y="1270725"/>
                  <a:pt x="2430890" y="1317348"/>
                </a:cubicBezTo>
                <a:lnTo>
                  <a:pt x="1317348" y="2430890"/>
                </a:lnTo>
                <a:cubicBezTo>
                  <a:pt x="1270725" y="2477514"/>
                  <a:pt x="1195134" y="2477514"/>
                  <a:pt x="1148510" y="2430890"/>
                </a:cubicBezTo>
                <a:lnTo>
                  <a:pt x="34968" y="1317348"/>
                </a:lnTo>
                <a:cubicBezTo>
                  <a:pt x="-11656" y="1270725"/>
                  <a:pt x="-11656" y="1195134"/>
                  <a:pt x="34968" y="1148510"/>
                </a:cubicBezTo>
                <a:lnTo>
                  <a:pt x="1148510" y="34968"/>
                </a:lnTo>
                <a:cubicBezTo>
                  <a:pt x="1171822" y="11656"/>
                  <a:pt x="1202376" y="0"/>
                  <a:pt x="1232929" y="0"/>
                </a:cubicBezTo>
                <a:close/>
              </a:path>
            </a:pathLst>
          </a:custGeom>
        </p:spPr>
      </p:pic>
      <p:sp>
        <p:nvSpPr>
          <p:cNvPr id="8" name="文本框 7"/>
          <p:cNvSpPr txBox="1"/>
          <p:nvPr/>
        </p:nvSpPr>
        <p:spPr>
          <a:xfrm>
            <a:off x="1763991" y="1320698"/>
            <a:ext cx="2025054" cy="369332"/>
          </a:xfrm>
          <a:prstGeom prst="rect">
            <a:avLst/>
          </a:prstGeom>
          <a:noFill/>
        </p:spPr>
        <p:txBody>
          <a:bodyPr wrap="square" rtlCol="0">
            <a:spAutoFit/>
          </a:bodyPr>
          <a:lstStyle/>
          <a:p>
            <a:r>
              <a:rPr lang="zh-CN" altLang="en-US" sz="1800" dirty="0">
                <a:solidFill>
                  <a:schemeClr val="bg1"/>
                </a:solidFill>
                <a:latin typeface="+mj-ea"/>
                <a:ea typeface="+mj-ea"/>
              </a:rPr>
              <a:t>点击添加人物姓名</a:t>
            </a:r>
          </a:p>
        </p:txBody>
      </p:sp>
      <p:sp>
        <p:nvSpPr>
          <p:cNvPr id="9" name="文本框 8"/>
          <p:cNvSpPr txBox="1"/>
          <p:nvPr/>
        </p:nvSpPr>
        <p:spPr>
          <a:xfrm>
            <a:off x="1770779" y="1686542"/>
            <a:ext cx="2446893" cy="812530"/>
          </a:xfrm>
          <a:prstGeom prst="rect">
            <a:avLst/>
          </a:prstGeom>
          <a:noFill/>
        </p:spPr>
        <p:txBody>
          <a:bodyPr wrap="square" rtlCol="0">
            <a:spAutoFit/>
          </a:bodyPr>
          <a:lstStyle/>
          <a:p>
            <a:pPr>
              <a:lnSpc>
                <a:spcPct val="130000"/>
              </a:lnSpc>
            </a:pPr>
            <a:r>
              <a:rPr lang="zh-CN" altLang="en-US" sz="1200" dirty="0">
                <a:solidFill>
                  <a:schemeClr val="bg1"/>
                </a:solidFill>
              </a:rPr>
              <a:t>点击添加文字说明点击添加文字说明点击添加文字说明点击添加文字说明</a:t>
            </a:r>
          </a:p>
        </p:txBody>
      </p:sp>
      <p:grpSp>
        <p:nvGrpSpPr>
          <p:cNvPr id="10" name="组合 9"/>
          <p:cNvGrpSpPr/>
          <p:nvPr/>
        </p:nvGrpSpPr>
        <p:grpSpPr>
          <a:xfrm>
            <a:off x="1845945" y="1686542"/>
            <a:ext cx="1943100" cy="954"/>
            <a:chOff x="7894320" y="2046603"/>
            <a:chExt cx="2590800" cy="1272"/>
          </a:xfrm>
        </p:grpSpPr>
        <p:cxnSp>
          <p:nvCxnSpPr>
            <p:cNvPr id="11" name="直接连接符 10"/>
            <p:cNvCxnSpPr/>
            <p:nvPr/>
          </p:nvCxnSpPr>
          <p:spPr>
            <a:xfrm>
              <a:off x="7894320" y="2047875"/>
              <a:ext cx="540000"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399145" y="2046603"/>
              <a:ext cx="2085975"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graphicFrame>
        <p:nvGraphicFramePr>
          <p:cNvPr id="13" name="图表 12"/>
          <p:cNvGraphicFramePr/>
          <p:nvPr>
            <p:extLst>
              <p:ext uri="{D42A27DB-BD31-4B8C-83A1-F6EECF244321}">
                <p14:modId xmlns:p14="http://schemas.microsoft.com/office/powerpoint/2010/main" val="2780073112"/>
              </p:ext>
            </p:extLst>
          </p:nvPr>
        </p:nvGraphicFramePr>
        <p:xfrm>
          <a:off x="1239613" y="2571751"/>
          <a:ext cx="3570515" cy="2359478"/>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组合 13"/>
          <p:cNvGrpSpPr/>
          <p:nvPr/>
        </p:nvGrpSpPr>
        <p:grpSpPr>
          <a:xfrm>
            <a:off x="743350" y="3867268"/>
            <a:ext cx="277100" cy="277100"/>
            <a:chOff x="991131" y="5156356"/>
            <a:chExt cx="369466" cy="369466"/>
          </a:xfrm>
        </p:grpSpPr>
        <p:sp>
          <p:nvSpPr>
            <p:cNvPr id="15" name="矩形: 圆角 31"/>
            <p:cNvSpPr/>
            <p:nvPr/>
          </p:nvSpPr>
          <p:spPr>
            <a:xfrm rot="2700000">
              <a:off x="991131" y="5156356"/>
              <a:ext cx="369466" cy="369466"/>
            </a:xfrm>
            <a:prstGeom prst="roundRect">
              <a:avLst>
                <a:gd name="adj" fmla="val 104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sp>
          <p:nvSpPr>
            <p:cNvPr id="16" name="Freeform 29"/>
            <p:cNvSpPr>
              <a:spLocks noEditPoints="1"/>
            </p:cNvSpPr>
            <p:nvPr/>
          </p:nvSpPr>
          <p:spPr bwMode="auto">
            <a:xfrm>
              <a:off x="1104383" y="5240234"/>
              <a:ext cx="145922" cy="181604"/>
            </a:xfrm>
            <a:custGeom>
              <a:avLst/>
              <a:gdLst>
                <a:gd name="T0" fmla="*/ 384 w 1536"/>
                <a:gd name="T1" fmla="*/ 384 h 1920"/>
                <a:gd name="T2" fmla="*/ 768 w 1536"/>
                <a:gd name="T3" fmla="*/ 0 h 1920"/>
                <a:gd name="T4" fmla="*/ 1152 w 1536"/>
                <a:gd name="T5" fmla="*/ 384 h 1920"/>
                <a:gd name="T6" fmla="*/ 768 w 1536"/>
                <a:gd name="T7" fmla="*/ 768 h 1920"/>
                <a:gd name="T8" fmla="*/ 384 w 1536"/>
                <a:gd name="T9" fmla="*/ 384 h 1920"/>
                <a:gd name="T10" fmla="*/ 1280 w 1536"/>
                <a:gd name="T11" fmla="*/ 896 h 1920"/>
                <a:gd name="T12" fmla="*/ 1209 w 1536"/>
                <a:gd name="T13" fmla="*/ 896 h 1920"/>
                <a:gd name="T14" fmla="*/ 811 w 1536"/>
                <a:gd name="T15" fmla="*/ 1704 h 1920"/>
                <a:gd name="T16" fmla="*/ 960 w 1536"/>
                <a:gd name="T17" fmla="*/ 960 h 1920"/>
                <a:gd name="T18" fmla="*/ 768 w 1536"/>
                <a:gd name="T19" fmla="*/ 768 h 1920"/>
                <a:gd name="T20" fmla="*/ 576 w 1536"/>
                <a:gd name="T21" fmla="*/ 960 h 1920"/>
                <a:gd name="T22" fmla="*/ 725 w 1536"/>
                <a:gd name="T23" fmla="*/ 1704 h 1920"/>
                <a:gd name="T24" fmla="*/ 327 w 1536"/>
                <a:gd name="T25" fmla="*/ 896 h 1920"/>
                <a:gd name="T26" fmla="*/ 256 w 1536"/>
                <a:gd name="T27" fmla="*/ 896 h 1920"/>
                <a:gd name="T28" fmla="*/ 0 w 1536"/>
                <a:gd name="T29" fmla="*/ 1280 h 1920"/>
                <a:gd name="T30" fmla="*/ 0 w 1536"/>
                <a:gd name="T31" fmla="*/ 1920 h 1920"/>
                <a:gd name="T32" fmla="*/ 1536 w 1536"/>
                <a:gd name="T33" fmla="*/ 1920 h 1920"/>
                <a:gd name="T34" fmla="*/ 1536 w 1536"/>
                <a:gd name="T35" fmla="*/ 1280 h 1920"/>
                <a:gd name="T36" fmla="*/ 1280 w 1536"/>
                <a:gd name="T37" fmla="*/ 89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6" h="1920">
                  <a:moveTo>
                    <a:pt x="384" y="384"/>
                  </a:moveTo>
                  <a:cubicBezTo>
                    <a:pt x="384" y="172"/>
                    <a:pt x="556" y="0"/>
                    <a:pt x="768" y="0"/>
                  </a:cubicBezTo>
                  <a:cubicBezTo>
                    <a:pt x="980" y="0"/>
                    <a:pt x="1152" y="172"/>
                    <a:pt x="1152" y="384"/>
                  </a:cubicBezTo>
                  <a:cubicBezTo>
                    <a:pt x="1152" y="596"/>
                    <a:pt x="980" y="768"/>
                    <a:pt x="768" y="768"/>
                  </a:cubicBezTo>
                  <a:cubicBezTo>
                    <a:pt x="556" y="768"/>
                    <a:pt x="384" y="596"/>
                    <a:pt x="384" y="384"/>
                  </a:cubicBezTo>
                  <a:close/>
                  <a:moveTo>
                    <a:pt x="1280" y="896"/>
                  </a:moveTo>
                  <a:cubicBezTo>
                    <a:pt x="1209" y="896"/>
                    <a:pt x="1209" y="896"/>
                    <a:pt x="1209" y="896"/>
                  </a:cubicBezTo>
                  <a:cubicBezTo>
                    <a:pt x="811" y="1704"/>
                    <a:pt x="811" y="1704"/>
                    <a:pt x="811" y="1704"/>
                  </a:cubicBezTo>
                  <a:cubicBezTo>
                    <a:pt x="960" y="960"/>
                    <a:pt x="960" y="960"/>
                    <a:pt x="960" y="960"/>
                  </a:cubicBezTo>
                  <a:cubicBezTo>
                    <a:pt x="768" y="768"/>
                    <a:pt x="768" y="768"/>
                    <a:pt x="768" y="768"/>
                  </a:cubicBezTo>
                  <a:cubicBezTo>
                    <a:pt x="576" y="960"/>
                    <a:pt x="576" y="960"/>
                    <a:pt x="576" y="960"/>
                  </a:cubicBezTo>
                  <a:cubicBezTo>
                    <a:pt x="725" y="1704"/>
                    <a:pt x="725" y="1704"/>
                    <a:pt x="725" y="1704"/>
                  </a:cubicBezTo>
                  <a:cubicBezTo>
                    <a:pt x="327" y="896"/>
                    <a:pt x="327" y="896"/>
                    <a:pt x="327" y="896"/>
                  </a:cubicBezTo>
                  <a:cubicBezTo>
                    <a:pt x="256" y="896"/>
                    <a:pt x="256" y="896"/>
                    <a:pt x="256" y="896"/>
                  </a:cubicBezTo>
                  <a:cubicBezTo>
                    <a:pt x="0" y="896"/>
                    <a:pt x="0" y="1068"/>
                    <a:pt x="0" y="1280"/>
                  </a:cubicBezTo>
                  <a:cubicBezTo>
                    <a:pt x="0" y="1920"/>
                    <a:pt x="0" y="1920"/>
                    <a:pt x="0" y="1920"/>
                  </a:cubicBezTo>
                  <a:cubicBezTo>
                    <a:pt x="1536" y="1920"/>
                    <a:pt x="1536" y="1920"/>
                    <a:pt x="1536" y="1920"/>
                  </a:cubicBezTo>
                  <a:cubicBezTo>
                    <a:pt x="1536" y="1280"/>
                    <a:pt x="1536" y="1280"/>
                    <a:pt x="1536" y="1280"/>
                  </a:cubicBezTo>
                  <a:cubicBezTo>
                    <a:pt x="1536" y="1068"/>
                    <a:pt x="1536" y="896"/>
                    <a:pt x="1280" y="896"/>
                  </a:cubicBezTo>
                  <a:close/>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grpSp>
        <p:nvGrpSpPr>
          <p:cNvPr id="17" name="组合 16"/>
          <p:cNvGrpSpPr/>
          <p:nvPr/>
        </p:nvGrpSpPr>
        <p:grpSpPr>
          <a:xfrm>
            <a:off x="749815" y="3332737"/>
            <a:ext cx="277100" cy="277100"/>
            <a:chOff x="999754" y="4443650"/>
            <a:chExt cx="369466" cy="369466"/>
          </a:xfrm>
        </p:grpSpPr>
        <p:sp>
          <p:nvSpPr>
            <p:cNvPr id="18" name="矩形: 圆角 30"/>
            <p:cNvSpPr/>
            <p:nvPr/>
          </p:nvSpPr>
          <p:spPr>
            <a:xfrm rot="2700000">
              <a:off x="999754" y="4443650"/>
              <a:ext cx="369466" cy="369466"/>
            </a:xfrm>
            <a:prstGeom prst="roundRect">
              <a:avLst>
                <a:gd name="adj" fmla="val 104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sp>
          <p:nvSpPr>
            <p:cNvPr id="19" name="Freeform 25"/>
            <p:cNvSpPr>
              <a:spLocks noEditPoints="1"/>
            </p:cNvSpPr>
            <p:nvPr/>
          </p:nvSpPr>
          <p:spPr bwMode="auto">
            <a:xfrm>
              <a:off x="1065395" y="4513302"/>
              <a:ext cx="227046" cy="204758"/>
            </a:xfrm>
            <a:custGeom>
              <a:avLst/>
              <a:gdLst>
                <a:gd name="T0" fmla="*/ 1024 w 2048"/>
                <a:gd name="T1" fmla="*/ 0 h 1856"/>
                <a:gd name="T2" fmla="*/ 0 w 2048"/>
                <a:gd name="T3" fmla="*/ 1024 h 1856"/>
                <a:gd name="T4" fmla="*/ 192 w 2048"/>
                <a:gd name="T5" fmla="*/ 1216 h 1856"/>
                <a:gd name="T6" fmla="*/ 384 w 2048"/>
                <a:gd name="T7" fmla="*/ 1024 h 1856"/>
                <a:gd name="T8" fmla="*/ 384 w 2048"/>
                <a:gd name="T9" fmla="*/ 1856 h 1856"/>
                <a:gd name="T10" fmla="*/ 896 w 2048"/>
                <a:gd name="T11" fmla="*/ 1856 h 1856"/>
                <a:gd name="T12" fmla="*/ 896 w 2048"/>
                <a:gd name="T13" fmla="*/ 1472 h 1856"/>
                <a:gd name="T14" fmla="*/ 1152 w 2048"/>
                <a:gd name="T15" fmla="*/ 1472 h 1856"/>
                <a:gd name="T16" fmla="*/ 1152 w 2048"/>
                <a:gd name="T17" fmla="*/ 1856 h 1856"/>
                <a:gd name="T18" fmla="*/ 1664 w 2048"/>
                <a:gd name="T19" fmla="*/ 1856 h 1856"/>
                <a:gd name="T20" fmla="*/ 1664 w 2048"/>
                <a:gd name="T21" fmla="*/ 1024 h 1856"/>
                <a:gd name="T22" fmla="*/ 1856 w 2048"/>
                <a:gd name="T23" fmla="*/ 1216 h 1856"/>
                <a:gd name="T24" fmla="*/ 2048 w 2048"/>
                <a:gd name="T25" fmla="*/ 1024 h 1856"/>
                <a:gd name="T26" fmla="*/ 1024 w 2048"/>
                <a:gd name="T27" fmla="*/ 0 h 1856"/>
                <a:gd name="T28" fmla="*/ 1024 w 2048"/>
                <a:gd name="T29" fmla="*/ 832 h 1856"/>
                <a:gd name="T30" fmla="*/ 896 w 2048"/>
                <a:gd name="T31" fmla="*/ 704 h 1856"/>
                <a:gd name="T32" fmla="*/ 1024 w 2048"/>
                <a:gd name="T33" fmla="*/ 576 h 1856"/>
                <a:gd name="T34" fmla="*/ 1152 w 2048"/>
                <a:gd name="T35" fmla="*/ 704 h 1856"/>
                <a:gd name="T36" fmla="*/ 1024 w 2048"/>
                <a:gd name="T37" fmla="*/ 832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856">
                  <a:moveTo>
                    <a:pt x="1024" y="0"/>
                  </a:moveTo>
                  <a:cubicBezTo>
                    <a:pt x="0" y="1024"/>
                    <a:pt x="0" y="1024"/>
                    <a:pt x="0" y="1024"/>
                  </a:cubicBezTo>
                  <a:cubicBezTo>
                    <a:pt x="192" y="1216"/>
                    <a:pt x="192" y="1216"/>
                    <a:pt x="192" y="1216"/>
                  </a:cubicBezTo>
                  <a:cubicBezTo>
                    <a:pt x="384" y="1024"/>
                    <a:pt x="384" y="1024"/>
                    <a:pt x="384" y="1024"/>
                  </a:cubicBezTo>
                  <a:cubicBezTo>
                    <a:pt x="384" y="1856"/>
                    <a:pt x="384" y="1856"/>
                    <a:pt x="384" y="1856"/>
                  </a:cubicBezTo>
                  <a:cubicBezTo>
                    <a:pt x="896" y="1856"/>
                    <a:pt x="896" y="1856"/>
                    <a:pt x="896" y="1856"/>
                  </a:cubicBezTo>
                  <a:cubicBezTo>
                    <a:pt x="896" y="1472"/>
                    <a:pt x="896" y="1472"/>
                    <a:pt x="896" y="1472"/>
                  </a:cubicBezTo>
                  <a:cubicBezTo>
                    <a:pt x="1152" y="1472"/>
                    <a:pt x="1152" y="1472"/>
                    <a:pt x="1152" y="1472"/>
                  </a:cubicBezTo>
                  <a:cubicBezTo>
                    <a:pt x="1152" y="1856"/>
                    <a:pt x="1152" y="1856"/>
                    <a:pt x="1152" y="1856"/>
                  </a:cubicBezTo>
                  <a:cubicBezTo>
                    <a:pt x="1664" y="1856"/>
                    <a:pt x="1664" y="1856"/>
                    <a:pt x="1664" y="1856"/>
                  </a:cubicBezTo>
                  <a:cubicBezTo>
                    <a:pt x="1664" y="1024"/>
                    <a:pt x="1664" y="1024"/>
                    <a:pt x="1664" y="1024"/>
                  </a:cubicBezTo>
                  <a:cubicBezTo>
                    <a:pt x="1856" y="1216"/>
                    <a:pt x="1856" y="1216"/>
                    <a:pt x="1856" y="1216"/>
                  </a:cubicBezTo>
                  <a:cubicBezTo>
                    <a:pt x="2048" y="1024"/>
                    <a:pt x="2048" y="1024"/>
                    <a:pt x="2048" y="1024"/>
                  </a:cubicBezTo>
                  <a:lnTo>
                    <a:pt x="1024" y="0"/>
                  </a:lnTo>
                  <a:close/>
                  <a:moveTo>
                    <a:pt x="1024" y="832"/>
                  </a:moveTo>
                  <a:cubicBezTo>
                    <a:pt x="953" y="832"/>
                    <a:pt x="896" y="775"/>
                    <a:pt x="896" y="704"/>
                  </a:cubicBezTo>
                  <a:cubicBezTo>
                    <a:pt x="896" y="633"/>
                    <a:pt x="953" y="576"/>
                    <a:pt x="1024" y="576"/>
                  </a:cubicBezTo>
                  <a:cubicBezTo>
                    <a:pt x="1095" y="576"/>
                    <a:pt x="1152" y="633"/>
                    <a:pt x="1152" y="704"/>
                  </a:cubicBezTo>
                  <a:cubicBezTo>
                    <a:pt x="1152" y="775"/>
                    <a:pt x="1095" y="832"/>
                    <a:pt x="1024" y="832"/>
                  </a:cubicBezTo>
                  <a:close/>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grpSp>
        <p:nvGrpSpPr>
          <p:cNvPr id="20" name="组合 19"/>
          <p:cNvGrpSpPr/>
          <p:nvPr/>
        </p:nvGrpSpPr>
        <p:grpSpPr>
          <a:xfrm>
            <a:off x="749818" y="2791933"/>
            <a:ext cx="277100" cy="277100"/>
            <a:chOff x="999755" y="3722577"/>
            <a:chExt cx="369466" cy="369466"/>
          </a:xfrm>
        </p:grpSpPr>
        <p:sp>
          <p:nvSpPr>
            <p:cNvPr id="21" name="矩形: 圆角 21"/>
            <p:cNvSpPr/>
            <p:nvPr/>
          </p:nvSpPr>
          <p:spPr>
            <a:xfrm rot="2700000">
              <a:off x="999755" y="3722577"/>
              <a:ext cx="369466" cy="369466"/>
            </a:xfrm>
            <a:prstGeom prst="roundRect">
              <a:avLst>
                <a:gd name="adj" fmla="val 104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sp>
          <p:nvSpPr>
            <p:cNvPr id="22" name="Freeform 32"/>
            <p:cNvSpPr>
              <a:spLocks noEditPoints="1"/>
            </p:cNvSpPr>
            <p:nvPr/>
          </p:nvSpPr>
          <p:spPr bwMode="auto">
            <a:xfrm>
              <a:off x="1096889" y="3810528"/>
              <a:ext cx="169024" cy="234422"/>
            </a:xfrm>
            <a:custGeom>
              <a:avLst/>
              <a:gdLst>
                <a:gd name="T0" fmla="*/ 1025 w 2051"/>
                <a:gd name="T1" fmla="*/ 0 h 2859"/>
                <a:gd name="T2" fmla="*/ 0 w 2051"/>
                <a:gd name="T3" fmla="*/ 1025 h 2859"/>
                <a:gd name="T4" fmla="*/ 1025 w 2051"/>
                <a:gd name="T5" fmla="*/ 2859 h 2859"/>
                <a:gd name="T6" fmla="*/ 2051 w 2051"/>
                <a:gd name="T7" fmla="*/ 1025 h 2859"/>
                <a:gd name="T8" fmla="*/ 1025 w 2051"/>
                <a:gd name="T9" fmla="*/ 0 h 2859"/>
                <a:gd name="T10" fmla="*/ 1025 w 2051"/>
                <a:gd name="T11" fmla="*/ 1461 h 2859"/>
                <a:gd name="T12" fmla="*/ 590 w 2051"/>
                <a:gd name="T13" fmla="*/ 1025 h 2859"/>
                <a:gd name="T14" fmla="*/ 1025 w 2051"/>
                <a:gd name="T15" fmla="*/ 590 h 2859"/>
                <a:gd name="T16" fmla="*/ 1461 w 2051"/>
                <a:gd name="T17" fmla="*/ 1025 h 2859"/>
                <a:gd name="T18" fmla="*/ 1025 w 2051"/>
                <a:gd name="T19" fmla="*/ 1461 h 2859"/>
                <a:gd name="T20" fmla="*/ 1025 w 2051"/>
                <a:gd name="T21" fmla="*/ 1461 h 2859"/>
                <a:gd name="T22" fmla="*/ 1025 w 2051"/>
                <a:gd name="T23" fmla="*/ 1461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1" h="2859">
                  <a:moveTo>
                    <a:pt x="1025" y="0"/>
                  </a:moveTo>
                  <a:cubicBezTo>
                    <a:pt x="459" y="0"/>
                    <a:pt x="0" y="459"/>
                    <a:pt x="0" y="1025"/>
                  </a:cubicBezTo>
                  <a:cubicBezTo>
                    <a:pt x="0" y="2051"/>
                    <a:pt x="1025" y="2859"/>
                    <a:pt x="1025" y="2859"/>
                  </a:cubicBezTo>
                  <a:cubicBezTo>
                    <a:pt x="1025" y="2859"/>
                    <a:pt x="2051" y="2043"/>
                    <a:pt x="2051" y="1025"/>
                  </a:cubicBezTo>
                  <a:cubicBezTo>
                    <a:pt x="2051" y="459"/>
                    <a:pt x="1592" y="0"/>
                    <a:pt x="1025" y="0"/>
                  </a:cubicBezTo>
                  <a:close/>
                  <a:moveTo>
                    <a:pt x="1025" y="1461"/>
                  </a:moveTo>
                  <a:cubicBezTo>
                    <a:pt x="785" y="1461"/>
                    <a:pt x="590" y="1266"/>
                    <a:pt x="590" y="1025"/>
                  </a:cubicBezTo>
                  <a:cubicBezTo>
                    <a:pt x="590" y="785"/>
                    <a:pt x="785" y="590"/>
                    <a:pt x="1025" y="590"/>
                  </a:cubicBezTo>
                  <a:cubicBezTo>
                    <a:pt x="1266" y="590"/>
                    <a:pt x="1461" y="785"/>
                    <a:pt x="1461" y="1025"/>
                  </a:cubicBezTo>
                  <a:cubicBezTo>
                    <a:pt x="1461" y="1266"/>
                    <a:pt x="1266" y="1461"/>
                    <a:pt x="1025" y="1461"/>
                  </a:cubicBezTo>
                  <a:close/>
                  <a:moveTo>
                    <a:pt x="1025" y="1461"/>
                  </a:moveTo>
                  <a:cubicBezTo>
                    <a:pt x="1025" y="1461"/>
                    <a:pt x="1025" y="1461"/>
                    <a:pt x="1025" y="1461"/>
                  </a:cubicBezTo>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grpSp>
        <p:nvGrpSpPr>
          <p:cNvPr id="23" name="组合 22"/>
          <p:cNvGrpSpPr/>
          <p:nvPr/>
        </p:nvGrpSpPr>
        <p:grpSpPr>
          <a:xfrm>
            <a:off x="743347" y="4412149"/>
            <a:ext cx="277100" cy="277100"/>
            <a:chOff x="991130" y="5882864"/>
            <a:chExt cx="369466" cy="369466"/>
          </a:xfrm>
        </p:grpSpPr>
        <p:sp>
          <p:nvSpPr>
            <p:cNvPr id="24" name="矩形: 圆角 32"/>
            <p:cNvSpPr/>
            <p:nvPr/>
          </p:nvSpPr>
          <p:spPr>
            <a:xfrm rot="2700000">
              <a:off x="991130" y="5882864"/>
              <a:ext cx="369466" cy="369466"/>
            </a:xfrm>
            <a:prstGeom prst="roundRect">
              <a:avLst>
                <a:gd name="adj" fmla="val 104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sp>
          <p:nvSpPr>
            <p:cNvPr id="25" name="Freeform 40"/>
            <p:cNvSpPr>
              <a:spLocks noEditPoints="1"/>
            </p:cNvSpPr>
            <p:nvPr/>
          </p:nvSpPr>
          <p:spPr bwMode="auto">
            <a:xfrm>
              <a:off x="1096216" y="5984425"/>
              <a:ext cx="167022" cy="166344"/>
            </a:xfrm>
            <a:custGeom>
              <a:avLst/>
              <a:gdLst>
                <a:gd name="T0" fmla="*/ 1429 w 2859"/>
                <a:gd name="T1" fmla="*/ 0 h 2859"/>
                <a:gd name="T2" fmla="*/ 0 w 2859"/>
                <a:gd name="T3" fmla="*/ 1429 h 2859"/>
                <a:gd name="T4" fmla="*/ 1429 w 2859"/>
                <a:gd name="T5" fmla="*/ 2859 h 2859"/>
                <a:gd name="T6" fmla="*/ 2859 w 2859"/>
                <a:gd name="T7" fmla="*/ 1429 h 2859"/>
                <a:gd name="T8" fmla="*/ 1429 w 2859"/>
                <a:gd name="T9" fmla="*/ 0 h 2859"/>
                <a:gd name="T10" fmla="*/ 1544 w 2859"/>
                <a:gd name="T11" fmla="*/ 2132 h 2859"/>
                <a:gd name="T12" fmla="*/ 1494 w 2859"/>
                <a:gd name="T13" fmla="*/ 2198 h 2859"/>
                <a:gd name="T14" fmla="*/ 1494 w 2859"/>
                <a:gd name="T15" fmla="*/ 2308 h 2859"/>
                <a:gd name="T16" fmla="*/ 1410 w 2859"/>
                <a:gd name="T17" fmla="*/ 2382 h 2859"/>
                <a:gd name="T18" fmla="*/ 1329 w 2859"/>
                <a:gd name="T19" fmla="*/ 2313 h 2859"/>
                <a:gd name="T20" fmla="*/ 1329 w 2859"/>
                <a:gd name="T21" fmla="*/ 2201 h 2859"/>
                <a:gd name="T22" fmla="*/ 1270 w 2859"/>
                <a:gd name="T23" fmla="*/ 2145 h 2859"/>
                <a:gd name="T24" fmla="*/ 1000 w 2859"/>
                <a:gd name="T25" fmla="*/ 2082 h 2859"/>
                <a:gd name="T26" fmla="*/ 962 w 2859"/>
                <a:gd name="T27" fmla="*/ 1965 h 2859"/>
                <a:gd name="T28" fmla="*/ 1070 w 2859"/>
                <a:gd name="T29" fmla="*/ 1929 h 2859"/>
                <a:gd name="T30" fmla="*/ 1368 w 2859"/>
                <a:gd name="T31" fmla="*/ 1990 h 2859"/>
                <a:gd name="T32" fmla="*/ 1679 w 2859"/>
                <a:gd name="T33" fmla="*/ 1763 h 2859"/>
                <a:gd name="T34" fmla="*/ 1384 w 2859"/>
                <a:gd name="T35" fmla="*/ 1486 h 2859"/>
                <a:gd name="T36" fmla="*/ 953 w 2859"/>
                <a:gd name="T37" fmla="*/ 1085 h 2859"/>
                <a:gd name="T38" fmla="*/ 1297 w 2859"/>
                <a:gd name="T39" fmla="*/ 720 h 2859"/>
                <a:gd name="T40" fmla="*/ 1347 w 2859"/>
                <a:gd name="T41" fmla="*/ 653 h 2859"/>
                <a:gd name="T42" fmla="*/ 1347 w 2859"/>
                <a:gd name="T43" fmla="*/ 544 h 2859"/>
                <a:gd name="T44" fmla="*/ 1429 w 2859"/>
                <a:gd name="T45" fmla="*/ 476 h 2859"/>
                <a:gd name="T46" fmla="*/ 1509 w 2859"/>
                <a:gd name="T47" fmla="*/ 541 h 2859"/>
                <a:gd name="T48" fmla="*/ 1509 w 2859"/>
                <a:gd name="T49" fmla="*/ 651 h 2859"/>
                <a:gd name="T50" fmla="*/ 1565 w 2859"/>
                <a:gd name="T51" fmla="*/ 705 h 2859"/>
                <a:gd name="T52" fmla="*/ 1773 w 2859"/>
                <a:gd name="T53" fmla="*/ 749 h 2859"/>
                <a:gd name="T54" fmla="*/ 1818 w 2859"/>
                <a:gd name="T55" fmla="*/ 854 h 2859"/>
                <a:gd name="T56" fmla="*/ 1704 w 2859"/>
                <a:gd name="T57" fmla="*/ 901 h 2859"/>
                <a:gd name="T58" fmla="*/ 1455 w 2859"/>
                <a:gd name="T59" fmla="*/ 857 h 2859"/>
                <a:gd name="T60" fmla="*/ 1178 w 2859"/>
                <a:gd name="T61" fmla="*/ 1057 h 2859"/>
                <a:gd name="T62" fmla="*/ 1502 w 2859"/>
                <a:gd name="T63" fmla="*/ 1321 h 2859"/>
                <a:gd name="T64" fmla="*/ 1906 w 2859"/>
                <a:gd name="T65" fmla="*/ 1746 h 2859"/>
                <a:gd name="T66" fmla="*/ 1544 w 2859"/>
                <a:gd name="T67" fmla="*/ 2132 h 2859"/>
                <a:gd name="T68" fmla="*/ 1544 w 2859"/>
                <a:gd name="T69" fmla="*/ 2132 h 2859"/>
                <a:gd name="T70" fmla="*/ 1544 w 2859"/>
                <a:gd name="T71" fmla="*/ 2132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9" h="2859">
                  <a:moveTo>
                    <a:pt x="1429" y="0"/>
                  </a:moveTo>
                  <a:cubicBezTo>
                    <a:pt x="640" y="0"/>
                    <a:pt x="0" y="640"/>
                    <a:pt x="0" y="1429"/>
                  </a:cubicBezTo>
                  <a:cubicBezTo>
                    <a:pt x="0" y="2219"/>
                    <a:pt x="640" y="2859"/>
                    <a:pt x="1429" y="2859"/>
                  </a:cubicBezTo>
                  <a:cubicBezTo>
                    <a:pt x="2219" y="2859"/>
                    <a:pt x="2859" y="2219"/>
                    <a:pt x="2859" y="1429"/>
                  </a:cubicBezTo>
                  <a:cubicBezTo>
                    <a:pt x="2859" y="640"/>
                    <a:pt x="2219" y="0"/>
                    <a:pt x="1429" y="0"/>
                  </a:cubicBezTo>
                  <a:close/>
                  <a:moveTo>
                    <a:pt x="1544" y="2132"/>
                  </a:moveTo>
                  <a:cubicBezTo>
                    <a:pt x="1504" y="2143"/>
                    <a:pt x="1494" y="2167"/>
                    <a:pt x="1494" y="2198"/>
                  </a:cubicBezTo>
                  <a:cubicBezTo>
                    <a:pt x="1494" y="2308"/>
                    <a:pt x="1494" y="2308"/>
                    <a:pt x="1494" y="2308"/>
                  </a:cubicBezTo>
                  <a:cubicBezTo>
                    <a:pt x="1494" y="2349"/>
                    <a:pt x="1475" y="2382"/>
                    <a:pt x="1410" y="2382"/>
                  </a:cubicBezTo>
                  <a:cubicBezTo>
                    <a:pt x="1345" y="2382"/>
                    <a:pt x="1329" y="2345"/>
                    <a:pt x="1329" y="2313"/>
                  </a:cubicBezTo>
                  <a:cubicBezTo>
                    <a:pt x="1329" y="2201"/>
                    <a:pt x="1329" y="2201"/>
                    <a:pt x="1329" y="2201"/>
                  </a:cubicBezTo>
                  <a:cubicBezTo>
                    <a:pt x="1329" y="2164"/>
                    <a:pt x="1290" y="2147"/>
                    <a:pt x="1270" y="2145"/>
                  </a:cubicBezTo>
                  <a:cubicBezTo>
                    <a:pt x="1172" y="2137"/>
                    <a:pt x="1076" y="2114"/>
                    <a:pt x="1000" y="2082"/>
                  </a:cubicBezTo>
                  <a:cubicBezTo>
                    <a:pt x="974" y="2071"/>
                    <a:pt x="935" y="2017"/>
                    <a:pt x="962" y="1965"/>
                  </a:cubicBezTo>
                  <a:cubicBezTo>
                    <a:pt x="990" y="1913"/>
                    <a:pt x="1042" y="1917"/>
                    <a:pt x="1070" y="1929"/>
                  </a:cubicBezTo>
                  <a:cubicBezTo>
                    <a:pt x="1155" y="1965"/>
                    <a:pt x="1259" y="1990"/>
                    <a:pt x="1368" y="1990"/>
                  </a:cubicBezTo>
                  <a:cubicBezTo>
                    <a:pt x="1554" y="1990"/>
                    <a:pt x="1679" y="1895"/>
                    <a:pt x="1679" y="1763"/>
                  </a:cubicBezTo>
                  <a:cubicBezTo>
                    <a:pt x="1679" y="1635"/>
                    <a:pt x="1577" y="1556"/>
                    <a:pt x="1384" y="1486"/>
                  </a:cubicBezTo>
                  <a:cubicBezTo>
                    <a:pt x="1118" y="1394"/>
                    <a:pt x="953" y="1287"/>
                    <a:pt x="953" y="1085"/>
                  </a:cubicBezTo>
                  <a:cubicBezTo>
                    <a:pt x="953" y="906"/>
                    <a:pt x="1086" y="767"/>
                    <a:pt x="1297" y="720"/>
                  </a:cubicBezTo>
                  <a:cubicBezTo>
                    <a:pt x="1331" y="713"/>
                    <a:pt x="1347" y="685"/>
                    <a:pt x="1347" y="653"/>
                  </a:cubicBezTo>
                  <a:cubicBezTo>
                    <a:pt x="1347" y="544"/>
                    <a:pt x="1347" y="544"/>
                    <a:pt x="1347" y="544"/>
                  </a:cubicBezTo>
                  <a:cubicBezTo>
                    <a:pt x="1347" y="514"/>
                    <a:pt x="1370" y="476"/>
                    <a:pt x="1429" y="476"/>
                  </a:cubicBezTo>
                  <a:cubicBezTo>
                    <a:pt x="1489" y="476"/>
                    <a:pt x="1509" y="506"/>
                    <a:pt x="1509" y="541"/>
                  </a:cubicBezTo>
                  <a:cubicBezTo>
                    <a:pt x="1509" y="651"/>
                    <a:pt x="1509" y="651"/>
                    <a:pt x="1509" y="651"/>
                  </a:cubicBezTo>
                  <a:cubicBezTo>
                    <a:pt x="1509" y="680"/>
                    <a:pt x="1532" y="704"/>
                    <a:pt x="1565" y="705"/>
                  </a:cubicBezTo>
                  <a:cubicBezTo>
                    <a:pt x="1649" y="712"/>
                    <a:pt x="1717" y="729"/>
                    <a:pt x="1773" y="749"/>
                  </a:cubicBezTo>
                  <a:cubicBezTo>
                    <a:pt x="1801" y="760"/>
                    <a:pt x="1839" y="791"/>
                    <a:pt x="1818" y="854"/>
                  </a:cubicBezTo>
                  <a:cubicBezTo>
                    <a:pt x="1797" y="918"/>
                    <a:pt x="1737" y="913"/>
                    <a:pt x="1704" y="901"/>
                  </a:cubicBezTo>
                  <a:cubicBezTo>
                    <a:pt x="1644" y="878"/>
                    <a:pt x="1562" y="857"/>
                    <a:pt x="1455" y="857"/>
                  </a:cubicBezTo>
                  <a:cubicBezTo>
                    <a:pt x="1253" y="857"/>
                    <a:pt x="1178" y="964"/>
                    <a:pt x="1178" y="1057"/>
                  </a:cubicBezTo>
                  <a:cubicBezTo>
                    <a:pt x="1178" y="1178"/>
                    <a:pt x="1274" y="1238"/>
                    <a:pt x="1502" y="1321"/>
                  </a:cubicBezTo>
                  <a:cubicBezTo>
                    <a:pt x="1770" y="1419"/>
                    <a:pt x="1906" y="1540"/>
                    <a:pt x="1906" y="1746"/>
                  </a:cubicBezTo>
                  <a:cubicBezTo>
                    <a:pt x="1906" y="1918"/>
                    <a:pt x="1781" y="2079"/>
                    <a:pt x="1544" y="2132"/>
                  </a:cubicBezTo>
                  <a:close/>
                  <a:moveTo>
                    <a:pt x="1544" y="2132"/>
                  </a:moveTo>
                  <a:cubicBezTo>
                    <a:pt x="1544" y="2132"/>
                    <a:pt x="1544" y="2132"/>
                    <a:pt x="1544" y="2132"/>
                  </a:cubicBezTo>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sp>
        <p:nvSpPr>
          <p:cNvPr id="26" name="文本框 25"/>
          <p:cNvSpPr txBox="1"/>
          <p:nvPr/>
        </p:nvSpPr>
        <p:spPr>
          <a:xfrm>
            <a:off x="1269545" y="2679464"/>
            <a:ext cx="729000" cy="230832"/>
          </a:xfrm>
          <a:prstGeom prst="rect">
            <a:avLst/>
          </a:prstGeom>
          <a:noFill/>
        </p:spPr>
        <p:txBody>
          <a:bodyPr wrap="square" rtlCol="0">
            <a:spAutoFit/>
          </a:bodyPr>
          <a:lstStyle/>
          <a:p>
            <a:r>
              <a:rPr lang="zh-CN" altLang="en-US" sz="900" dirty="0">
                <a:solidFill>
                  <a:schemeClr val="bg1"/>
                </a:solidFill>
                <a:latin typeface="+mj-ea"/>
                <a:ea typeface="+mj-ea"/>
              </a:rPr>
              <a:t>表格表头</a:t>
            </a:r>
          </a:p>
        </p:txBody>
      </p:sp>
      <p:sp>
        <p:nvSpPr>
          <p:cNvPr id="27" name="文本框 26"/>
          <p:cNvSpPr txBox="1"/>
          <p:nvPr/>
        </p:nvSpPr>
        <p:spPr>
          <a:xfrm>
            <a:off x="1274187" y="3218765"/>
            <a:ext cx="729000" cy="230832"/>
          </a:xfrm>
          <a:prstGeom prst="rect">
            <a:avLst/>
          </a:prstGeom>
          <a:noFill/>
        </p:spPr>
        <p:txBody>
          <a:bodyPr wrap="square" rtlCol="0">
            <a:spAutoFit/>
          </a:bodyPr>
          <a:lstStyle/>
          <a:p>
            <a:r>
              <a:rPr lang="zh-CN" altLang="en-US" sz="900" dirty="0">
                <a:solidFill>
                  <a:schemeClr val="bg1"/>
                </a:solidFill>
                <a:latin typeface="+mj-ea"/>
                <a:ea typeface="+mj-ea"/>
              </a:rPr>
              <a:t>表格表头</a:t>
            </a:r>
          </a:p>
        </p:txBody>
      </p:sp>
      <p:sp>
        <p:nvSpPr>
          <p:cNvPr id="28" name="文本框 27"/>
          <p:cNvSpPr txBox="1"/>
          <p:nvPr/>
        </p:nvSpPr>
        <p:spPr>
          <a:xfrm>
            <a:off x="1273115" y="3740922"/>
            <a:ext cx="729000" cy="230832"/>
          </a:xfrm>
          <a:prstGeom prst="rect">
            <a:avLst/>
          </a:prstGeom>
          <a:noFill/>
        </p:spPr>
        <p:txBody>
          <a:bodyPr wrap="square" rtlCol="0">
            <a:spAutoFit/>
          </a:bodyPr>
          <a:lstStyle/>
          <a:p>
            <a:r>
              <a:rPr lang="zh-CN" altLang="en-US" sz="900" dirty="0">
                <a:solidFill>
                  <a:schemeClr val="bg1"/>
                </a:solidFill>
                <a:latin typeface="+mj-ea"/>
                <a:ea typeface="+mj-ea"/>
              </a:rPr>
              <a:t>表格表头</a:t>
            </a:r>
          </a:p>
        </p:txBody>
      </p:sp>
      <p:sp>
        <p:nvSpPr>
          <p:cNvPr id="29" name="文本框 28"/>
          <p:cNvSpPr txBox="1"/>
          <p:nvPr/>
        </p:nvSpPr>
        <p:spPr>
          <a:xfrm>
            <a:off x="1272042" y="4291654"/>
            <a:ext cx="729000" cy="230832"/>
          </a:xfrm>
          <a:prstGeom prst="rect">
            <a:avLst/>
          </a:prstGeom>
          <a:noFill/>
        </p:spPr>
        <p:txBody>
          <a:bodyPr wrap="square" rtlCol="0">
            <a:spAutoFit/>
          </a:bodyPr>
          <a:lstStyle/>
          <a:p>
            <a:r>
              <a:rPr lang="zh-CN" altLang="en-US" sz="900" dirty="0">
                <a:solidFill>
                  <a:schemeClr val="bg1"/>
                </a:solidFill>
                <a:latin typeface="+mj-ea"/>
                <a:ea typeface="+mj-ea"/>
              </a:rPr>
              <a:t>表格表头</a:t>
            </a:r>
          </a:p>
        </p:txBody>
      </p:sp>
      <p:sp>
        <p:nvSpPr>
          <p:cNvPr id="30" name="文本框 29"/>
          <p:cNvSpPr txBox="1"/>
          <p:nvPr/>
        </p:nvSpPr>
        <p:spPr>
          <a:xfrm>
            <a:off x="6165176" y="1320698"/>
            <a:ext cx="2025054" cy="369332"/>
          </a:xfrm>
          <a:prstGeom prst="rect">
            <a:avLst/>
          </a:prstGeom>
          <a:noFill/>
        </p:spPr>
        <p:txBody>
          <a:bodyPr wrap="square" rtlCol="0">
            <a:spAutoFit/>
          </a:bodyPr>
          <a:lstStyle/>
          <a:p>
            <a:r>
              <a:rPr lang="zh-CN" altLang="en-US" sz="1800" dirty="0">
                <a:solidFill>
                  <a:schemeClr val="bg1"/>
                </a:solidFill>
                <a:latin typeface="+mj-ea"/>
                <a:ea typeface="+mj-ea"/>
              </a:rPr>
              <a:t>点击添加人物姓名</a:t>
            </a:r>
          </a:p>
        </p:txBody>
      </p:sp>
      <p:sp>
        <p:nvSpPr>
          <p:cNvPr id="31" name="文本框 30"/>
          <p:cNvSpPr txBox="1"/>
          <p:nvPr/>
        </p:nvSpPr>
        <p:spPr>
          <a:xfrm>
            <a:off x="6171962" y="1686542"/>
            <a:ext cx="2446893" cy="812530"/>
          </a:xfrm>
          <a:prstGeom prst="rect">
            <a:avLst/>
          </a:prstGeom>
          <a:noFill/>
        </p:spPr>
        <p:txBody>
          <a:bodyPr wrap="square" rtlCol="0">
            <a:spAutoFit/>
          </a:bodyPr>
          <a:lstStyle/>
          <a:p>
            <a:pPr>
              <a:lnSpc>
                <a:spcPct val="130000"/>
              </a:lnSpc>
            </a:pPr>
            <a:r>
              <a:rPr lang="zh-CN" altLang="en-US" sz="1200" dirty="0">
                <a:solidFill>
                  <a:schemeClr val="bg1"/>
                </a:solidFill>
              </a:rPr>
              <a:t>点击添加文字说明点击添加文字说明点击添加文字说明点击添加文字说明</a:t>
            </a:r>
          </a:p>
        </p:txBody>
      </p:sp>
      <p:grpSp>
        <p:nvGrpSpPr>
          <p:cNvPr id="32" name="组合 31"/>
          <p:cNvGrpSpPr/>
          <p:nvPr/>
        </p:nvGrpSpPr>
        <p:grpSpPr>
          <a:xfrm>
            <a:off x="6247130" y="1686542"/>
            <a:ext cx="1943100" cy="954"/>
            <a:chOff x="8329506" y="2248722"/>
            <a:chExt cx="2590800" cy="1272"/>
          </a:xfrm>
        </p:grpSpPr>
        <p:cxnSp>
          <p:nvCxnSpPr>
            <p:cNvPr id="33" name="直接连接符 32"/>
            <p:cNvCxnSpPr/>
            <p:nvPr/>
          </p:nvCxnSpPr>
          <p:spPr>
            <a:xfrm>
              <a:off x="8329506" y="2249994"/>
              <a:ext cx="540000"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834331" y="2248722"/>
              <a:ext cx="2085975"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graphicFrame>
        <p:nvGraphicFramePr>
          <p:cNvPr id="35" name="图表 34"/>
          <p:cNvGraphicFramePr/>
          <p:nvPr>
            <p:extLst>
              <p:ext uri="{D42A27DB-BD31-4B8C-83A1-F6EECF244321}">
                <p14:modId xmlns:p14="http://schemas.microsoft.com/office/powerpoint/2010/main" val="133870720"/>
              </p:ext>
            </p:extLst>
          </p:nvPr>
        </p:nvGraphicFramePr>
        <p:xfrm>
          <a:off x="5640798" y="2571751"/>
          <a:ext cx="3570515" cy="2359478"/>
        </p:xfrm>
        <a:graphic>
          <a:graphicData uri="http://schemas.openxmlformats.org/drawingml/2006/chart">
            <c:chart xmlns:c="http://schemas.openxmlformats.org/drawingml/2006/chart" xmlns:r="http://schemas.openxmlformats.org/officeDocument/2006/relationships" r:id="rId6"/>
          </a:graphicData>
        </a:graphic>
      </p:graphicFrame>
      <p:sp>
        <p:nvSpPr>
          <p:cNvPr id="36" name="文本框 35"/>
          <p:cNvSpPr txBox="1"/>
          <p:nvPr/>
        </p:nvSpPr>
        <p:spPr>
          <a:xfrm>
            <a:off x="5670729" y="2679464"/>
            <a:ext cx="729000" cy="230832"/>
          </a:xfrm>
          <a:prstGeom prst="rect">
            <a:avLst/>
          </a:prstGeom>
          <a:noFill/>
        </p:spPr>
        <p:txBody>
          <a:bodyPr wrap="square" rtlCol="0">
            <a:spAutoFit/>
          </a:bodyPr>
          <a:lstStyle/>
          <a:p>
            <a:r>
              <a:rPr lang="zh-CN" altLang="en-US" sz="900" dirty="0">
                <a:solidFill>
                  <a:schemeClr val="bg1"/>
                </a:solidFill>
                <a:latin typeface="+mj-ea"/>
                <a:ea typeface="+mj-ea"/>
              </a:rPr>
              <a:t>表格表头</a:t>
            </a:r>
          </a:p>
        </p:txBody>
      </p:sp>
      <p:sp>
        <p:nvSpPr>
          <p:cNvPr id="37" name="文本框 36"/>
          <p:cNvSpPr txBox="1"/>
          <p:nvPr/>
        </p:nvSpPr>
        <p:spPr>
          <a:xfrm>
            <a:off x="5675372" y="3218765"/>
            <a:ext cx="729000" cy="230832"/>
          </a:xfrm>
          <a:prstGeom prst="rect">
            <a:avLst/>
          </a:prstGeom>
          <a:noFill/>
        </p:spPr>
        <p:txBody>
          <a:bodyPr wrap="square" rtlCol="0">
            <a:spAutoFit/>
          </a:bodyPr>
          <a:lstStyle/>
          <a:p>
            <a:r>
              <a:rPr lang="zh-CN" altLang="en-US" sz="900" dirty="0">
                <a:solidFill>
                  <a:schemeClr val="bg1"/>
                </a:solidFill>
                <a:latin typeface="+mj-ea"/>
                <a:ea typeface="+mj-ea"/>
              </a:rPr>
              <a:t>表格表头</a:t>
            </a:r>
          </a:p>
        </p:txBody>
      </p:sp>
      <p:sp>
        <p:nvSpPr>
          <p:cNvPr id="38" name="文本框 37"/>
          <p:cNvSpPr txBox="1"/>
          <p:nvPr/>
        </p:nvSpPr>
        <p:spPr>
          <a:xfrm>
            <a:off x="5674299" y="3740922"/>
            <a:ext cx="729000" cy="230832"/>
          </a:xfrm>
          <a:prstGeom prst="rect">
            <a:avLst/>
          </a:prstGeom>
          <a:noFill/>
        </p:spPr>
        <p:txBody>
          <a:bodyPr wrap="square" rtlCol="0">
            <a:spAutoFit/>
          </a:bodyPr>
          <a:lstStyle/>
          <a:p>
            <a:r>
              <a:rPr lang="zh-CN" altLang="en-US" sz="900" dirty="0">
                <a:solidFill>
                  <a:schemeClr val="bg1"/>
                </a:solidFill>
                <a:latin typeface="+mj-ea"/>
                <a:ea typeface="+mj-ea"/>
              </a:rPr>
              <a:t>表格表头</a:t>
            </a:r>
          </a:p>
        </p:txBody>
      </p:sp>
      <p:sp>
        <p:nvSpPr>
          <p:cNvPr id="39" name="文本框 38"/>
          <p:cNvSpPr txBox="1"/>
          <p:nvPr/>
        </p:nvSpPr>
        <p:spPr>
          <a:xfrm>
            <a:off x="5673227" y="4291654"/>
            <a:ext cx="729000" cy="230832"/>
          </a:xfrm>
          <a:prstGeom prst="rect">
            <a:avLst/>
          </a:prstGeom>
          <a:noFill/>
        </p:spPr>
        <p:txBody>
          <a:bodyPr wrap="square" rtlCol="0">
            <a:spAutoFit/>
          </a:bodyPr>
          <a:lstStyle/>
          <a:p>
            <a:r>
              <a:rPr lang="zh-CN" altLang="en-US" sz="900" dirty="0">
                <a:solidFill>
                  <a:schemeClr val="bg1"/>
                </a:solidFill>
                <a:latin typeface="+mj-ea"/>
                <a:ea typeface="+mj-ea"/>
              </a:rPr>
              <a:t>表格表头</a:t>
            </a:r>
          </a:p>
        </p:txBody>
      </p:sp>
      <p:grpSp>
        <p:nvGrpSpPr>
          <p:cNvPr id="40" name="组合 39"/>
          <p:cNvGrpSpPr/>
          <p:nvPr/>
        </p:nvGrpSpPr>
        <p:grpSpPr>
          <a:xfrm>
            <a:off x="5144533" y="3867268"/>
            <a:ext cx="277100" cy="277100"/>
            <a:chOff x="6859377" y="5156356"/>
            <a:chExt cx="369466" cy="369466"/>
          </a:xfrm>
        </p:grpSpPr>
        <p:sp>
          <p:nvSpPr>
            <p:cNvPr id="41" name="矩形: 圆角 48"/>
            <p:cNvSpPr/>
            <p:nvPr/>
          </p:nvSpPr>
          <p:spPr>
            <a:xfrm rot="2700000">
              <a:off x="6859377" y="5156356"/>
              <a:ext cx="369466" cy="369466"/>
            </a:xfrm>
            <a:prstGeom prst="roundRect">
              <a:avLst>
                <a:gd name="adj" fmla="val 104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grpSp>
          <p:nvGrpSpPr>
            <p:cNvPr id="42" name="组合 41"/>
            <p:cNvGrpSpPr/>
            <p:nvPr/>
          </p:nvGrpSpPr>
          <p:grpSpPr>
            <a:xfrm>
              <a:off x="6954545" y="5252928"/>
              <a:ext cx="179444" cy="176322"/>
              <a:chOff x="2143125" y="3465513"/>
              <a:chExt cx="1460500" cy="1435100"/>
            </a:xfrm>
            <a:solidFill>
              <a:schemeClr val="bg1"/>
            </a:solidFill>
          </p:grpSpPr>
          <p:sp>
            <p:nvSpPr>
              <p:cNvPr id="43" name="Freeform 86"/>
              <p:cNvSpPr/>
              <p:nvPr/>
            </p:nvSpPr>
            <p:spPr bwMode="auto">
              <a:xfrm>
                <a:off x="2143125" y="3465513"/>
                <a:ext cx="1430337" cy="1420813"/>
              </a:xfrm>
              <a:custGeom>
                <a:avLst/>
                <a:gdLst>
                  <a:gd name="T0" fmla="*/ 350 w 526"/>
                  <a:gd name="T1" fmla="*/ 447 h 524"/>
                  <a:gd name="T2" fmla="*/ 320 w 526"/>
                  <a:gd name="T3" fmla="*/ 458 h 524"/>
                  <a:gd name="T4" fmla="*/ 307 w 526"/>
                  <a:gd name="T5" fmla="*/ 474 h 524"/>
                  <a:gd name="T6" fmla="*/ 302 w 526"/>
                  <a:gd name="T7" fmla="*/ 509 h 524"/>
                  <a:gd name="T8" fmla="*/ 285 w 526"/>
                  <a:gd name="T9" fmla="*/ 524 h 524"/>
                  <a:gd name="T10" fmla="*/ 243 w 526"/>
                  <a:gd name="T11" fmla="*/ 524 h 524"/>
                  <a:gd name="T12" fmla="*/ 226 w 526"/>
                  <a:gd name="T13" fmla="*/ 510 h 524"/>
                  <a:gd name="T14" fmla="*/ 220 w 526"/>
                  <a:gd name="T15" fmla="*/ 473 h 524"/>
                  <a:gd name="T16" fmla="*/ 208 w 526"/>
                  <a:gd name="T17" fmla="*/ 459 h 524"/>
                  <a:gd name="T18" fmla="*/ 162 w 526"/>
                  <a:gd name="T19" fmla="*/ 440 h 524"/>
                  <a:gd name="T20" fmla="*/ 146 w 526"/>
                  <a:gd name="T21" fmla="*/ 441 h 524"/>
                  <a:gd name="T22" fmla="*/ 120 w 526"/>
                  <a:gd name="T23" fmla="*/ 461 h 524"/>
                  <a:gd name="T24" fmla="*/ 113 w 526"/>
                  <a:gd name="T25" fmla="*/ 466 h 524"/>
                  <a:gd name="T26" fmla="*/ 67 w 526"/>
                  <a:gd name="T27" fmla="*/ 441 h 524"/>
                  <a:gd name="T28" fmla="*/ 62 w 526"/>
                  <a:gd name="T29" fmla="*/ 409 h 524"/>
                  <a:gd name="T30" fmla="*/ 74 w 526"/>
                  <a:gd name="T31" fmla="*/ 333 h 524"/>
                  <a:gd name="T32" fmla="*/ 30 w 526"/>
                  <a:gd name="T33" fmla="*/ 302 h 524"/>
                  <a:gd name="T34" fmla="*/ 2 w 526"/>
                  <a:gd name="T35" fmla="*/ 271 h 524"/>
                  <a:gd name="T36" fmla="*/ 1 w 526"/>
                  <a:gd name="T37" fmla="*/ 246 h 524"/>
                  <a:gd name="T38" fmla="*/ 21 w 526"/>
                  <a:gd name="T39" fmla="*/ 223 h 524"/>
                  <a:gd name="T40" fmla="*/ 79 w 526"/>
                  <a:gd name="T41" fmla="*/ 179 h 524"/>
                  <a:gd name="T42" fmla="*/ 71 w 526"/>
                  <a:gd name="T43" fmla="*/ 125 h 524"/>
                  <a:gd name="T44" fmla="*/ 74 w 526"/>
                  <a:gd name="T45" fmla="*/ 76 h 524"/>
                  <a:gd name="T46" fmla="*/ 79 w 526"/>
                  <a:gd name="T47" fmla="*/ 70 h 524"/>
                  <a:gd name="T48" fmla="*/ 126 w 526"/>
                  <a:gd name="T49" fmla="*/ 68 h 524"/>
                  <a:gd name="T50" fmla="*/ 181 w 526"/>
                  <a:gd name="T51" fmla="*/ 75 h 524"/>
                  <a:gd name="T52" fmla="*/ 195 w 526"/>
                  <a:gd name="T53" fmla="*/ 69 h 524"/>
                  <a:gd name="T54" fmla="*/ 223 w 526"/>
                  <a:gd name="T55" fmla="*/ 31 h 524"/>
                  <a:gd name="T56" fmla="*/ 224 w 526"/>
                  <a:gd name="T57" fmla="*/ 22 h 524"/>
                  <a:gd name="T58" fmla="*/ 250 w 526"/>
                  <a:gd name="T59" fmla="*/ 0 h 524"/>
                  <a:gd name="T60" fmla="*/ 277 w 526"/>
                  <a:gd name="T61" fmla="*/ 0 h 524"/>
                  <a:gd name="T62" fmla="*/ 303 w 526"/>
                  <a:gd name="T63" fmla="*/ 23 h 524"/>
                  <a:gd name="T64" fmla="*/ 344 w 526"/>
                  <a:gd name="T65" fmla="*/ 75 h 524"/>
                  <a:gd name="T66" fmla="*/ 405 w 526"/>
                  <a:gd name="T67" fmla="*/ 66 h 524"/>
                  <a:gd name="T68" fmla="*/ 447 w 526"/>
                  <a:gd name="T69" fmla="*/ 68 h 524"/>
                  <a:gd name="T70" fmla="*/ 454 w 526"/>
                  <a:gd name="T71" fmla="*/ 75 h 524"/>
                  <a:gd name="T72" fmla="*/ 457 w 526"/>
                  <a:gd name="T73" fmla="*/ 124 h 524"/>
                  <a:gd name="T74" fmla="*/ 450 w 526"/>
                  <a:gd name="T75" fmla="*/ 178 h 524"/>
                  <a:gd name="T76" fmla="*/ 457 w 526"/>
                  <a:gd name="T77" fmla="*/ 195 h 524"/>
                  <a:gd name="T78" fmla="*/ 492 w 526"/>
                  <a:gd name="T79" fmla="*/ 221 h 524"/>
                  <a:gd name="T80" fmla="*/ 498 w 526"/>
                  <a:gd name="T81" fmla="*/ 222 h 524"/>
                  <a:gd name="T82" fmla="*/ 526 w 526"/>
                  <a:gd name="T83" fmla="*/ 251 h 524"/>
                  <a:gd name="T84" fmla="*/ 526 w 526"/>
                  <a:gd name="T85" fmla="*/ 274 h 524"/>
                  <a:gd name="T86" fmla="*/ 501 w 526"/>
                  <a:gd name="T87" fmla="*/ 302 h 524"/>
                  <a:gd name="T88" fmla="*/ 497 w 526"/>
                  <a:gd name="T89" fmla="*/ 302 h 524"/>
                  <a:gd name="T90" fmla="*/ 455 w 526"/>
                  <a:gd name="T91" fmla="*/ 332 h 524"/>
                  <a:gd name="T92" fmla="*/ 445 w 526"/>
                  <a:gd name="T93" fmla="*/ 347 h 524"/>
                  <a:gd name="T94" fmla="*/ 432 w 526"/>
                  <a:gd name="T95" fmla="*/ 334 h 524"/>
                  <a:gd name="T96" fmla="*/ 405 w 526"/>
                  <a:gd name="T97" fmla="*/ 258 h 524"/>
                  <a:gd name="T98" fmla="*/ 277 w 526"/>
                  <a:gd name="T99" fmla="*/ 120 h 524"/>
                  <a:gd name="T100" fmla="*/ 124 w 526"/>
                  <a:gd name="T101" fmla="*/ 231 h 524"/>
                  <a:gd name="T102" fmla="*/ 276 w 526"/>
                  <a:gd name="T103" fmla="*/ 404 h 524"/>
                  <a:gd name="T104" fmla="*/ 351 w 526"/>
                  <a:gd name="T105" fmla="*/ 442 h 524"/>
                  <a:gd name="T106" fmla="*/ 350 w 526"/>
                  <a:gd name="T107" fmla="*/ 44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6" h="524">
                    <a:moveTo>
                      <a:pt x="350" y="447"/>
                    </a:moveTo>
                    <a:cubicBezTo>
                      <a:pt x="340" y="451"/>
                      <a:pt x="330" y="455"/>
                      <a:pt x="320" y="458"/>
                    </a:cubicBezTo>
                    <a:cubicBezTo>
                      <a:pt x="312" y="461"/>
                      <a:pt x="307" y="464"/>
                      <a:pt x="307" y="474"/>
                    </a:cubicBezTo>
                    <a:cubicBezTo>
                      <a:pt x="306" y="485"/>
                      <a:pt x="303" y="497"/>
                      <a:pt x="302" y="509"/>
                    </a:cubicBezTo>
                    <a:cubicBezTo>
                      <a:pt x="301" y="520"/>
                      <a:pt x="295" y="524"/>
                      <a:pt x="285" y="524"/>
                    </a:cubicBezTo>
                    <a:cubicBezTo>
                      <a:pt x="271" y="524"/>
                      <a:pt x="257" y="524"/>
                      <a:pt x="243" y="524"/>
                    </a:cubicBezTo>
                    <a:cubicBezTo>
                      <a:pt x="233" y="524"/>
                      <a:pt x="227" y="521"/>
                      <a:pt x="226" y="510"/>
                    </a:cubicBezTo>
                    <a:cubicBezTo>
                      <a:pt x="224" y="497"/>
                      <a:pt x="223" y="485"/>
                      <a:pt x="220" y="473"/>
                    </a:cubicBezTo>
                    <a:cubicBezTo>
                      <a:pt x="219" y="468"/>
                      <a:pt x="214" y="461"/>
                      <a:pt x="208" y="459"/>
                    </a:cubicBezTo>
                    <a:cubicBezTo>
                      <a:pt x="193" y="452"/>
                      <a:pt x="178" y="445"/>
                      <a:pt x="162" y="440"/>
                    </a:cubicBezTo>
                    <a:cubicBezTo>
                      <a:pt x="157" y="438"/>
                      <a:pt x="150" y="438"/>
                      <a:pt x="146" y="441"/>
                    </a:cubicBezTo>
                    <a:cubicBezTo>
                      <a:pt x="137" y="447"/>
                      <a:pt x="129" y="454"/>
                      <a:pt x="120" y="461"/>
                    </a:cubicBezTo>
                    <a:cubicBezTo>
                      <a:pt x="118" y="463"/>
                      <a:pt x="115" y="465"/>
                      <a:pt x="113" y="466"/>
                    </a:cubicBezTo>
                    <a:cubicBezTo>
                      <a:pt x="89" y="474"/>
                      <a:pt x="80" y="453"/>
                      <a:pt x="67" y="441"/>
                    </a:cubicBezTo>
                    <a:cubicBezTo>
                      <a:pt x="58" y="432"/>
                      <a:pt x="51" y="420"/>
                      <a:pt x="62" y="409"/>
                    </a:cubicBezTo>
                    <a:cubicBezTo>
                      <a:pt x="88" y="386"/>
                      <a:pt x="89" y="364"/>
                      <a:pt x="74" y="333"/>
                    </a:cubicBezTo>
                    <a:cubicBezTo>
                      <a:pt x="63" y="311"/>
                      <a:pt x="52" y="303"/>
                      <a:pt x="30" y="302"/>
                    </a:cubicBezTo>
                    <a:cubicBezTo>
                      <a:pt x="3" y="301"/>
                      <a:pt x="2" y="298"/>
                      <a:pt x="2" y="271"/>
                    </a:cubicBezTo>
                    <a:cubicBezTo>
                      <a:pt x="2" y="263"/>
                      <a:pt x="2" y="254"/>
                      <a:pt x="1" y="246"/>
                    </a:cubicBezTo>
                    <a:cubicBezTo>
                      <a:pt x="0" y="231"/>
                      <a:pt x="7" y="222"/>
                      <a:pt x="21" y="223"/>
                    </a:cubicBezTo>
                    <a:cubicBezTo>
                      <a:pt x="54" y="225"/>
                      <a:pt x="67" y="208"/>
                      <a:pt x="79" y="179"/>
                    </a:cubicBezTo>
                    <a:cubicBezTo>
                      <a:pt x="87" y="156"/>
                      <a:pt x="86" y="142"/>
                      <a:pt x="71" y="125"/>
                    </a:cubicBezTo>
                    <a:cubicBezTo>
                      <a:pt x="50" y="102"/>
                      <a:pt x="51" y="98"/>
                      <a:pt x="74" y="76"/>
                    </a:cubicBezTo>
                    <a:cubicBezTo>
                      <a:pt x="75" y="74"/>
                      <a:pt x="77" y="72"/>
                      <a:pt x="79" y="70"/>
                    </a:cubicBezTo>
                    <a:cubicBezTo>
                      <a:pt x="100" y="49"/>
                      <a:pt x="104" y="48"/>
                      <a:pt x="126" y="68"/>
                    </a:cubicBezTo>
                    <a:cubicBezTo>
                      <a:pt x="144" y="85"/>
                      <a:pt x="160" y="92"/>
                      <a:pt x="181" y="75"/>
                    </a:cubicBezTo>
                    <a:cubicBezTo>
                      <a:pt x="185" y="72"/>
                      <a:pt x="190" y="70"/>
                      <a:pt x="195" y="69"/>
                    </a:cubicBezTo>
                    <a:cubicBezTo>
                      <a:pt x="220" y="67"/>
                      <a:pt x="223" y="50"/>
                      <a:pt x="223" y="31"/>
                    </a:cubicBezTo>
                    <a:cubicBezTo>
                      <a:pt x="224" y="28"/>
                      <a:pt x="224" y="25"/>
                      <a:pt x="224" y="22"/>
                    </a:cubicBezTo>
                    <a:cubicBezTo>
                      <a:pt x="227" y="2"/>
                      <a:pt x="229" y="0"/>
                      <a:pt x="250" y="0"/>
                    </a:cubicBezTo>
                    <a:cubicBezTo>
                      <a:pt x="259" y="0"/>
                      <a:pt x="268" y="0"/>
                      <a:pt x="277" y="0"/>
                    </a:cubicBezTo>
                    <a:cubicBezTo>
                      <a:pt x="299" y="0"/>
                      <a:pt x="303" y="1"/>
                      <a:pt x="303" y="23"/>
                    </a:cubicBezTo>
                    <a:cubicBezTo>
                      <a:pt x="302" y="54"/>
                      <a:pt x="318" y="64"/>
                      <a:pt x="344" y="75"/>
                    </a:cubicBezTo>
                    <a:cubicBezTo>
                      <a:pt x="370" y="87"/>
                      <a:pt x="386" y="84"/>
                      <a:pt x="405" y="66"/>
                    </a:cubicBezTo>
                    <a:cubicBezTo>
                      <a:pt x="421" y="50"/>
                      <a:pt x="430" y="52"/>
                      <a:pt x="447" y="68"/>
                    </a:cubicBezTo>
                    <a:cubicBezTo>
                      <a:pt x="449" y="70"/>
                      <a:pt x="452" y="73"/>
                      <a:pt x="454" y="75"/>
                    </a:cubicBezTo>
                    <a:cubicBezTo>
                      <a:pt x="475" y="97"/>
                      <a:pt x="477" y="102"/>
                      <a:pt x="457" y="124"/>
                    </a:cubicBezTo>
                    <a:cubicBezTo>
                      <a:pt x="442" y="142"/>
                      <a:pt x="433" y="157"/>
                      <a:pt x="450" y="178"/>
                    </a:cubicBezTo>
                    <a:cubicBezTo>
                      <a:pt x="454" y="182"/>
                      <a:pt x="455" y="189"/>
                      <a:pt x="457" y="195"/>
                    </a:cubicBezTo>
                    <a:cubicBezTo>
                      <a:pt x="466" y="220"/>
                      <a:pt x="466" y="220"/>
                      <a:pt x="492" y="221"/>
                    </a:cubicBezTo>
                    <a:cubicBezTo>
                      <a:pt x="494" y="222"/>
                      <a:pt x="496" y="221"/>
                      <a:pt x="498" y="222"/>
                    </a:cubicBezTo>
                    <a:cubicBezTo>
                      <a:pt x="524" y="223"/>
                      <a:pt x="526" y="226"/>
                      <a:pt x="526" y="251"/>
                    </a:cubicBezTo>
                    <a:cubicBezTo>
                      <a:pt x="526" y="259"/>
                      <a:pt x="526" y="266"/>
                      <a:pt x="526" y="274"/>
                    </a:cubicBezTo>
                    <a:cubicBezTo>
                      <a:pt x="526" y="297"/>
                      <a:pt x="525" y="299"/>
                      <a:pt x="501" y="302"/>
                    </a:cubicBezTo>
                    <a:cubicBezTo>
                      <a:pt x="500" y="302"/>
                      <a:pt x="498" y="302"/>
                      <a:pt x="497" y="302"/>
                    </a:cubicBezTo>
                    <a:cubicBezTo>
                      <a:pt x="476" y="302"/>
                      <a:pt x="459" y="306"/>
                      <a:pt x="455" y="332"/>
                    </a:cubicBezTo>
                    <a:cubicBezTo>
                      <a:pt x="455" y="337"/>
                      <a:pt x="449" y="342"/>
                      <a:pt x="445" y="347"/>
                    </a:cubicBezTo>
                    <a:cubicBezTo>
                      <a:pt x="441" y="343"/>
                      <a:pt x="437" y="338"/>
                      <a:pt x="432" y="334"/>
                    </a:cubicBezTo>
                    <a:cubicBezTo>
                      <a:pt x="404" y="316"/>
                      <a:pt x="404" y="289"/>
                      <a:pt x="405" y="258"/>
                    </a:cubicBezTo>
                    <a:cubicBezTo>
                      <a:pt x="408" y="188"/>
                      <a:pt x="347" y="125"/>
                      <a:pt x="277" y="120"/>
                    </a:cubicBezTo>
                    <a:cubicBezTo>
                      <a:pt x="205" y="114"/>
                      <a:pt x="139" y="162"/>
                      <a:pt x="124" y="231"/>
                    </a:cubicBezTo>
                    <a:cubicBezTo>
                      <a:pt x="105" y="326"/>
                      <a:pt x="179" y="411"/>
                      <a:pt x="276" y="404"/>
                    </a:cubicBezTo>
                    <a:cubicBezTo>
                      <a:pt x="316" y="388"/>
                      <a:pt x="328" y="425"/>
                      <a:pt x="351" y="442"/>
                    </a:cubicBezTo>
                    <a:cubicBezTo>
                      <a:pt x="350" y="443"/>
                      <a:pt x="350" y="445"/>
                      <a:pt x="350" y="447"/>
                    </a:cubicBezTo>
                    <a:close/>
                  </a:path>
                </a:pathLst>
              </a:custGeom>
              <a:grpFill/>
              <a:ln>
                <a:noFill/>
              </a:ln>
            </p:spPr>
            <p:txBody>
              <a:bodyPr vert="horz" wrap="square" lIns="68580" tIns="34290" rIns="68580" bIns="34290" numCol="1" anchor="t" anchorCtr="0" compatLnSpc="1"/>
              <a:lstStyle/>
              <a:p>
                <a:endParaRPr lang="zh-CN" altLang="en-US" sz="1013">
                  <a:solidFill>
                    <a:schemeClr val="bg1"/>
                  </a:solidFill>
                </a:endParaRPr>
              </a:p>
            </p:txBody>
          </p:sp>
          <p:sp>
            <p:nvSpPr>
              <p:cNvPr id="44" name="Freeform 87"/>
              <p:cNvSpPr>
                <a:spLocks noEditPoints="1"/>
              </p:cNvSpPr>
              <p:nvPr/>
            </p:nvSpPr>
            <p:spPr bwMode="auto">
              <a:xfrm>
                <a:off x="2540000" y="3883025"/>
                <a:ext cx="1063625" cy="1017588"/>
              </a:xfrm>
              <a:custGeom>
                <a:avLst/>
                <a:gdLst>
                  <a:gd name="T0" fmla="*/ 17 w 391"/>
                  <a:gd name="T1" fmla="*/ 74 h 375"/>
                  <a:gd name="T2" fmla="*/ 57 w 391"/>
                  <a:gd name="T3" fmla="*/ 108 h 375"/>
                  <a:gd name="T4" fmla="*/ 77 w 391"/>
                  <a:gd name="T5" fmla="*/ 111 h 375"/>
                  <a:gd name="T6" fmla="*/ 100 w 391"/>
                  <a:gd name="T7" fmla="*/ 86 h 375"/>
                  <a:gd name="T8" fmla="*/ 110 w 391"/>
                  <a:gd name="T9" fmla="*/ 73 h 375"/>
                  <a:gd name="T10" fmla="*/ 113 w 391"/>
                  <a:gd name="T11" fmla="*/ 46 h 375"/>
                  <a:gd name="T12" fmla="*/ 78 w 391"/>
                  <a:gd name="T13" fmla="*/ 11 h 375"/>
                  <a:gd name="T14" fmla="*/ 142 w 391"/>
                  <a:gd name="T15" fmla="*/ 6 h 375"/>
                  <a:gd name="T16" fmla="*/ 225 w 391"/>
                  <a:gd name="T17" fmla="*/ 126 h 375"/>
                  <a:gd name="T18" fmla="*/ 241 w 391"/>
                  <a:gd name="T19" fmla="*/ 157 h 375"/>
                  <a:gd name="T20" fmla="*/ 250 w 391"/>
                  <a:gd name="T21" fmla="*/ 164 h 375"/>
                  <a:gd name="T22" fmla="*/ 328 w 391"/>
                  <a:gd name="T23" fmla="*/ 245 h 375"/>
                  <a:gd name="T24" fmla="*/ 370 w 391"/>
                  <a:gd name="T25" fmla="*/ 286 h 375"/>
                  <a:gd name="T26" fmla="*/ 374 w 391"/>
                  <a:gd name="T27" fmla="*/ 353 h 375"/>
                  <a:gd name="T28" fmla="*/ 306 w 391"/>
                  <a:gd name="T29" fmla="*/ 358 h 375"/>
                  <a:gd name="T30" fmla="*/ 293 w 391"/>
                  <a:gd name="T31" fmla="*/ 346 h 375"/>
                  <a:gd name="T32" fmla="*/ 165 w 391"/>
                  <a:gd name="T33" fmla="*/ 223 h 375"/>
                  <a:gd name="T34" fmla="*/ 143 w 391"/>
                  <a:gd name="T35" fmla="*/ 216 h 375"/>
                  <a:gd name="T36" fmla="*/ 12 w 391"/>
                  <a:gd name="T37" fmla="*/ 89 h 375"/>
                  <a:gd name="T38" fmla="*/ 17 w 391"/>
                  <a:gd name="T39" fmla="*/ 74 h 375"/>
                  <a:gd name="T40" fmla="*/ 360 w 391"/>
                  <a:gd name="T41" fmla="*/ 335 h 375"/>
                  <a:gd name="T42" fmla="*/ 342 w 391"/>
                  <a:gd name="T43" fmla="*/ 323 h 375"/>
                  <a:gd name="T44" fmla="*/ 334 w 391"/>
                  <a:gd name="T45" fmla="*/ 333 h 375"/>
                  <a:gd name="T46" fmla="*/ 346 w 391"/>
                  <a:gd name="T47" fmla="*/ 343 h 375"/>
                  <a:gd name="T48" fmla="*/ 360 w 391"/>
                  <a:gd name="T49" fmla="*/ 33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375">
                    <a:moveTo>
                      <a:pt x="17" y="74"/>
                    </a:moveTo>
                    <a:cubicBezTo>
                      <a:pt x="32" y="87"/>
                      <a:pt x="46" y="97"/>
                      <a:pt x="57" y="108"/>
                    </a:cubicBezTo>
                    <a:cubicBezTo>
                      <a:pt x="64" y="115"/>
                      <a:pt x="71" y="116"/>
                      <a:pt x="77" y="111"/>
                    </a:cubicBezTo>
                    <a:cubicBezTo>
                      <a:pt x="86" y="103"/>
                      <a:pt x="92" y="94"/>
                      <a:pt x="100" y="86"/>
                    </a:cubicBezTo>
                    <a:cubicBezTo>
                      <a:pt x="104" y="82"/>
                      <a:pt x="106" y="77"/>
                      <a:pt x="110" y="73"/>
                    </a:cubicBezTo>
                    <a:cubicBezTo>
                      <a:pt x="122" y="64"/>
                      <a:pt x="123" y="57"/>
                      <a:pt x="113" y="46"/>
                    </a:cubicBezTo>
                    <a:cubicBezTo>
                      <a:pt x="102" y="35"/>
                      <a:pt x="91" y="24"/>
                      <a:pt x="78" y="11"/>
                    </a:cubicBezTo>
                    <a:cubicBezTo>
                      <a:pt x="101" y="0"/>
                      <a:pt x="121" y="1"/>
                      <a:pt x="142" y="6"/>
                    </a:cubicBezTo>
                    <a:cubicBezTo>
                      <a:pt x="187" y="17"/>
                      <a:pt x="233" y="63"/>
                      <a:pt x="225" y="126"/>
                    </a:cubicBezTo>
                    <a:cubicBezTo>
                      <a:pt x="223" y="140"/>
                      <a:pt x="226" y="151"/>
                      <a:pt x="241" y="157"/>
                    </a:cubicBezTo>
                    <a:cubicBezTo>
                      <a:pt x="244" y="158"/>
                      <a:pt x="247" y="161"/>
                      <a:pt x="250" y="164"/>
                    </a:cubicBezTo>
                    <a:cubicBezTo>
                      <a:pt x="276" y="191"/>
                      <a:pt x="302" y="218"/>
                      <a:pt x="328" y="245"/>
                    </a:cubicBezTo>
                    <a:cubicBezTo>
                      <a:pt x="341" y="259"/>
                      <a:pt x="356" y="272"/>
                      <a:pt x="370" y="286"/>
                    </a:cubicBezTo>
                    <a:cubicBezTo>
                      <a:pt x="390" y="307"/>
                      <a:pt x="391" y="333"/>
                      <a:pt x="374" y="353"/>
                    </a:cubicBezTo>
                    <a:cubicBezTo>
                      <a:pt x="356" y="373"/>
                      <a:pt x="330" y="375"/>
                      <a:pt x="306" y="358"/>
                    </a:cubicBezTo>
                    <a:cubicBezTo>
                      <a:pt x="302" y="355"/>
                      <a:pt x="297" y="350"/>
                      <a:pt x="293" y="346"/>
                    </a:cubicBezTo>
                    <a:cubicBezTo>
                      <a:pt x="251" y="305"/>
                      <a:pt x="208" y="264"/>
                      <a:pt x="165" y="223"/>
                    </a:cubicBezTo>
                    <a:cubicBezTo>
                      <a:pt x="160" y="218"/>
                      <a:pt x="150" y="215"/>
                      <a:pt x="143" y="216"/>
                    </a:cubicBezTo>
                    <a:cubicBezTo>
                      <a:pt x="67" y="230"/>
                      <a:pt x="0" y="167"/>
                      <a:pt x="12" y="89"/>
                    </a:cubicBezTo>
                    <a:cubicBezTo>
                      <a:pt x="12" y="85"/>
                      <a:pt x="14" y="81"/>
                      <a:pt x="17" y="74"/>
                    </a:cubicBezTo>
                    <a:close/>
                    <a:moveTo>
                      <a:pt x="360" y="335"/>
                    </a:moveTo>
                    <a:cubicBezTo>
                      <a:pt x="352" y="329"/>
                      <a:pt x="347" y="325"/>
                      <a:pt x="342" y="323"/>
                    </a:cubicBezTo>
                    <a:cubicBezTo>
                      <a:pt x="340" y="323"/>
                      <a:pt x="333" y="331"/>
                      <a:pt x="334" y="333"/>
                    </a:cubicBezTo>
                    <a:cubicBezTo>
                      <a:pt x="336" y="337"/>
                      <a:pt x="341" y="342"/>
                      <a:pt x="346" y="343"/>
                    </a:cubicBezTo>
                    <a:cubicBezTo>
                      <a:pt x="349" y="344"/>
                      <a:pt x="353" y="339"/>
                      <a:pt x="360" y="335"/>
                    </a:cubicBezTo>
                    <a:close/>
                  </a:path>
                </a:pathLst>
              </a:custGeom>
              <a:grpFill/>
              <a:ln>
                <a:noFill/>
              </a:ln>
            </p:spPr>
            <p:txBody>
              <a:bodyPr vert="horz" wrap="square" lIns="68580" tIns="34290" rIns="68580" bIns="34290" numCol="1" anchor="t" anchorCtr="0" compatLnSpc="1"/>
              <a:lstStyle/>
              <a:p>
                <a:endParaRPr lang="zh-CN" altLang="en-US" sz="1013" dirty="0">
                  <a:solidFill>
                    <a:schemeClr val="bg1"/>
                  </a:solidFill>
                </a:endParaRPr>
              </a:p>
            </p:txBody>
          </p:sp>
        </p:grpSp>
      </p:grpSp>
      <p:grpSp>
        <p:nvGrpSpPr>
          <p:cNvPr id="45" name="组合 44"/>
          <p:cNvGrpSpPr/>
          <p:nvPr/>
        </p:nvGrpSpPr>
        <p:grpSpPr>
          <a:xfrm>
            <a:off x="5151001" y="3332737"/>
            <a:ext cx="277100" cy="277100"/>
            <a:chOff x="6868000" y="4443650"/>
            <a:chExt cx="369466" cy="369466"/>
          </a:xfrm>
        </p:grpSpPr>
        <p:sp>
          <p:nvSpPr>
            <p:cNvPr id="46" name="矩形: 圆角 49"/>
            <p:cNvSpPr/>
            <p:nvPr/>
          </p:nvSpPr>
          <p:spPr>
            <a:xfrm rot="2700000">
              <a:off x="6868000" y="4443650"/>
              <a:ext cx="369466" cy="369466"/>
            </a:xfrm>
            <a:prstGeom prst="roundRect">
              <a:avLst>
                <a:gd name="adj" fmla="val 104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grpSp>
          <p:nvGrpSpPr>
            <p:cNvPr id="47" name="组合 46"/>
            <p:cNvGrpSpPr/>
            <p:nvPr/>
          </p:nvGrpSpPr>
          <p:grpSpPr>
            <a:xfrm>
              <a:off x="6946286" y="4526348"/>
              <a:ext cx="204608" cy="204070"/>
              <a:chOff x="4673600" y="4648200"/>
              <a:chExt cx="1819275" cy="1814513"/>
            </a:xfrm>
            <a:solidFill>
              <a:schemeClr val="bg1"/>
            </a:solidFill>
          </p:grpSpPr>
          <p:sp>
            <p:nvSpPr>
              <p:cNvPr id="48" name="Freeform 290"/>
              <p:cNvSpPr/>
              <p:nvPr/>
            </p:nvSpPr>
            <p:spPr bwMode="auto">
              <a:xfrm>
                <a:off x="5468938" y="4648200"/>
                <a:ext cx="1023937" cy="1022350"/>
              </a:xfrm>
              <a:custGeom>
                <a:avLst/>
                <a:gdLst>
                  <a:gd name="T0" fmla="*/ 20 w 376"/>
                  <a:gd name="T1" fmla="*/ 265 h 377"/>
                  <a:gd name="T2" fmla="*/ 42 w 376"/>
                  <a:gd name="T3" fmla="*/ 137 h 377"/>
                  <a:gd name="T4" fmla="*/ 130 w 376"/>
                  <a:gd name="T5" fmla="*/ 49 h 377"/>
                  <a:gd name="T6" fmla="*/ 297 w 376"/>
                  <a:gd name="T7" fmla="*/ 48 h 377"/>
                  <a:gd name="T8" fmla="*/ 333 w 376"/>
                  <a:gd name="T9" fmla="*/ 85 h 377"/>
                  <a:gd name="T10" fmla="*/ 334 w 376"/>
                  <a:gd name="T11" fmla="*/ 241 h 377"/>
                  <a:gd name="T12" fmla="*/ 237 w 376"/>
                  <a:gd name="T13" fmla="*/ 337 h 377"/>
                  <a:gd name="T14" fmla="*/ 111 w 376"/>
                  <a:gd name="T15" fmla="*/ 355 h 377"/>
                  <a:gd name="T16" fmla="*/ 157 w 376"/>
                  <a:gd name="T17" fmla="*/ 311 h 377"/>
                  <a:gd name="T18" fmla="*/ 261 w 376"/>
                  <a:gd name="T19" fmla="*/ 208 h 377"/>
                  <a:gd name="T20" fmla="*/ 261 w 376"/>
                  <a:gd name="T21" fmla="*/ 120 h 377"/>
                  <a:gd name="T22" fmla="*/ 227 w 376"/>
                  <a:gd name="T23" fmla="*/ 96 h 377"/>
                  <a:gd name="T24" fmla="*/ 169 w 376"/>
                  <a:gd name="T25" fmla="*/ 116 h 377"/>
                  <a:gd name="T26" fmla="*/ 32 w 376"/>
                  <a:gd name="T27" fmla="*/ 254 h 377"/>
                  <a:gd name="T28" fmla="*/ 20 w 376"/>
                  <a:gd name="T29" fmla="*/ 26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377">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49" name="Freeform 291"/>
              <p:cNvSpPr/>
              <p:nvPr/>
            </p:nvSpPr>
            <p:spPr bwMode="auto">
              <a:xfrm>
                <a:off x="4673600" y="5440363"/>
                <a:ext cx="1022350" cy="1022350"/>
              </a:xfrm>
              <a:custGeom>
                <a:avLst/>
                <a:gdLst>
                  <a:gd name="T0" fmla="*/ 266 w 375"/>
                  <a:gd name="T1" fmla="*/ 22 h 377"/>
                  <a:gd name="T2" fmla="*/ 210 w 375"/>
                  <a:gd name="T3" fmla="*/ 76 h 377"/>
                  <a:gd name="T4" fmla="*/ 111 w 375"/>
                  <a:gd name="T5" fmla="*/ 174 h 377"/>
                  <a:gd name="T6" fmla="*/ 111 w 375"/>
                  <a:gd name="T7" fmla="*/ 256 h 377"/>
                  <a:gd name="T8" fmla="*/ 123 w 375"/>
                  <a:gd name="T9" fmla="*/ 267 h 377"/>
                  <a:gd name="T10" fmla="*/ 201 w 375"/>
                  <a:gd name="T11" fmla="*/ 267 h 377"/>
                  <a:gd name="T12" fmla="*/ 340 w 375"/>
                  <a:gd name="T13" fmla="*/ 128 h 377"/>
                  <a:gd name="T14" fmla="*/ 353 w 375"/>
                  <a:gd name="T15" fmla="*/ 110 h 377"/>
                  <a:gd name="T16" fmla="*/ 341 w 375"/>
                  <a:gd name="T17" fmla="*/ 232 h 377"/>
                  <a:gd name="T18" fmla="*/ 236 w 375"/>
                  <a:gd name="T19" fmla="*/ 338 h 377"/>
                  <a:gd name="T20" fmla="*/ 85 w 375"/>
                  <a:gd name="T21" fmla="*/ 336 h 377"/>
                  <a:gd name="T22" fmla="*/ 46 w 375"/>
                  <a:gd name="T23" fmla="*/ 297 h 377"/>
                  <a:gd name="T24" fmla="*/ 46 w 375"/>
                  <a:gd name="T25" fmla="*/ 133 h 377"/>
                  <a:gd name="T26" fmla="*/ 132 w 375"/>
                  <a:gd name="T27" fmla="*/ 47 h 377"/>
                  <a:gd name="T28" fmla="*/ 266 w 375"/>
                  <a:gd name="T29" fmla="*/ 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377">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50" name="Freeform 292"/>
              <p:cNvSpPr/>
              <p:nvPr/>
            </p:nvSpPr>
            <p:spPr bwMode="auto">
              <a:xfrm>
                <a:off x="5183188" y="5148263"/>
                <a:ext cx="809625" cy="815975"/>
              </a:xfrm>
              <a:custGeom>
                <a:avLst/>
                <a:gdLst>
                  <a:gd name="T0" fmla="*/ 0 w 297"/>
                  <a:gd name="T1" fmla="*/ 254 h 301"/>
                  <a:gd name="T2" fmla="*/ 12 w 297"/>
                  <a:gd name="T3" fmla="*/ 232 h 301"/>
                  <a:gd name="T4" fmla="*/ 229 w 297"/>
                  <a:gd name="T5" fmla="*/ 15 h 301"/>
                  <a:gd name="T6" fmla="*/ 282 w 297"/>
                  <a:gd name="T7" fmla="*/ 16 h 301"/>
                  <a:gd name="T8" fmla="*/ 280 w 297"/>
                  <a:gd name="T9" fmla="*/ 71 h 301"/>
                  <a:gd name="T10" fmla="*/ 167 w 297"/>
                  <a:gd name="T11" fmla="*/ 184 h 301"/>
                  <a:gd name="T12" fmla="*/ 65 w 297"/>
                  <a:gd name="T13" fmla="*/ 286 h 301"/>
                  <a:gd name="T14" fmla="*/ 22 w 297"/>
                  <a:gd name="T15" fmla="*/ 294 h 301"/>
                  <a:gd name="T16" fmla="*/ 0 w 297"/>
                  <a:gd name="T17" fmla="*/ 25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1">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grpSp>
      </p:grpSp>
      <p:grpSp>
        <p:nvGrpSpPr>
          <p:cNvPr id="51" name="组合 50"/>
          <p:cNvGrpSpPr/>
          <p:nvPr/>
        </p:nvGrpSpPr>
        <p:grpSpPr>
          <a:xfrm>
            <a:off x="5151001" y="2791933"/>
            <a:ext cx="277100" cy="277100"/>
            <a:chOff x="6868001" y="3722577"/>
            <a:chExt cx="369466" cy="369466"/>
          </a:xfrm>
        </p:grpSpPr>
        <p:sp>
          <p:nvSpPr>
            <p:cNvPr id="52" name="矩形: 圆角 50"/>
            <p:cNvSpPr/>
            <p:nvPr/>
          </p:nvSpPr>
          <p:spPr>
            <a:xfrm rot="2700000">
              <a:off x="6868001" y="3722577"/>
              <a:ext cx="369466" cy="369466"/>
            </a:xfrm>
            <a:prstGeom prst="roundRect">
              <a:avLst>
                <a:gd name="adj" fmla="val 104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grpSp>
          <p:nvGrpSpPr>
            <p:cNvPr id="53" name="组合 52"/>
            <p:cNvGrpSpPr/>
            <p:nvPr/>
          </p:nvGrpSpPr>
          <p:grpSpPr>
            <a:xfrm flipH="1">
              <a:off x="6947621" y="3801567"/>
              <a:ext cx="192976" cy="211486"/>
              <a:chOff x="8794750" y="4346575"/>
              <a:chExt cx="1903413" cy="2085975"/>
            </a:xfrm>
            <a:solidFill>
              <a:schemeClr val="bg1"/>
            </a:solidFill>
          </p:grpSpPr>
          <p:sp>
            <p:nvSpPr>
              <p:cNvPr id="54" name="Freeform 309"/>
              <p:cNvSpPr/>
              <p:nvPr/>
            </p:nvSpPr>
            <p:spPr bwMode="auto">
              <a:xfrm>
                <a:off x="9263063" y="4721225"/>
                <a:ext cx="958850" cy="1282700"/>
              </a:xfrm>
              <a:custGeom>
                <a:avLst/>
                <a:gdLst>
                  <a:gd name="T0" fmla="*/ 246 w 352"/>
                  <a:gd name="T1" fmla="*/ 473 h 473"/>
                  <a:gd name="T2" fmla="*/ 106 w 352"/>
                  <a:gd name="T3" fmla="*/ 473 h 473"/>
                  <a:gd name="T4" fmla="*/ 92 w 352"/>
                  <a:gd name="T5" fmla="*/ 408 h 473"/>
                  <a:gd name="T6" fmla="*/ 45 w 352"/>
                  <a:gd name="T7" fmla="*/ 303 h 473"/>
                  <a:gd name="T8" fmla="*/ 10 w 352"/>
                  <a:gd name="T9" fmla="*/ 207 h 473"/>
                  <a:gd name="T10" fmla="*/ 139 w 352"/>
                  <a:gd name="T11" fmla="*/ 23 h 473"/>
                  <a:gd name="T12" fmla="*/ 344 w 352"/>
                  <a:gd name="T13" fmla="*/ 148 h 473"/>
                  <a:gd name="T14" fmla="*/ 332 w 352"/>
                  <a:gd name="T15" fmla="*/ 254 h 473"/>
                  <a:gd name="T16" fmla="*/ 290 w 352"/>
                  <a:gd name="T17" fmla="*/ 335 h 473"/>
                  <a:gd name="T18" fmla="*/ 246 w 352"/>
                  <a:gd name="T1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473">
                    <a:moveTo>
                      <a:pt x="246" y="473"/>
                    </a:moveTo>
                    <a:cubicBezTo>
                      <a:pt x="199" y="473"/>
                      <a:pt x="152" y="473"/>
                      <a:pt x="106" y="473"/>
                    </a:cubicBezTo>
                    <a:cubicBezTo>
                      <a:pt x="102" y="451"/>
                      <a:pt x="100" y="428"/>
                      <a:pt x="92" y="408"/>
                    </a:cubicBezTo>
                    <a:cubicBezTo>
                      <a:pt x="79" y="372"/>
                      <a:pt x="62" y="337"/>
                      <a:pt x="45" y="303"/>
                    </a:cubicBezTo>
                    <a:cubicBezTo>
                      <a:pt x="30" y="272"/>
                      <a:pt x="14" y="242"/>
                      <a:pt x="10" y="207"/>
                    </a:cubicBezTo>
                    <a:cubicBezTo>
                      <a:pt x="0" y="118"/>
                      <a:pt x="52" y="44"/>
                      <a:pt x="139" y="23"/>
                    </a:cubicBezTo>
                    <a:cubicBezTo>
                      <a:pt x="230" y="0"/>
                      <a:pt x="323" y="57"/>
                      <a:pt x="344" y="148"/>
                    </a:cubicBezTo>
                    <a:cubicBezTo>
                      <a:pt x="352" y="185"/>
                      <a:pt x="348" y="220"/>
                      <a:pt x="332" y="254"/>
                    </a:cubicBezTo>
                    <a:cubicBezTo>
                      <a:pt x="320" y="281"/>
                      <a:pt x="305" y="308"/>
                      <a:pt x="290" y="335"/>
                    </a:cubicBezTo>
                    <a:cubicBezTo>
                      <a:pt x="267" y="378"/>
                      <a:pt x="249" y="422"/>
                      <a:pt x="246" y="4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55" name="Freeform 310"/>
              <p:cNvSpPr/>
              <p:nvPr/>
            </p:nvSpPr>
            <p:spPr bwMode="auto">
              <a:xfrm>
                <a:off x="9548813" y="6075363"/>
                <a:ext cx="384175" cy="357187"/>
              </a:xfrm>
              <a:custGeom>
                <a:avLst/>
                <a:gdLst>
                  <a:gd name="T0" fmla="*/ 0 w 141"/>
                  <a:gd name="T1" fmla="*/ 0 h 132"/>
                  <a:gd name="T2" fmla="*/ 139 w 141"/>
                  <a:gd name="T3" fmla="*/ 0 h 132"/>
                  <a:gd name="T4" fmla="*/ 138 w 141"/>
                  <a:gd name="T5" fmla="*/ 78 h 132"/>
                  <a:gd name="T6" fmla="*/ 67 w 141"/>
                  <a:gd name="T7" fmla="*/ 131 h 132"/>
                  <a:gd name="T8" fmla="*/ 1 w 141"/>
                  <a:gd name="T9" fmla="*/ 73 h 132"/>
                  <a:gd name="T10" fmla="*/ 0 w 141"/>
                  <a:gd name="T11" fmla="*/ 55 h 132"/>
                  <a:gd name="T12" fmla="*/ 0 w 14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41" h="132">
                    <a:moveTo>
                      <a:pt x="0" y="0"/>
                    </a:moveTo>
                    <a:cubicBezTo>
                      <a:pt x="48" y="0"/>
                      <a:pt x="93" y="0"/>
                      <a:pt x="139" y="0"/>
                    </a:cubicBezTo>
                    <a:cubicBezTo>
                      <a:pt x="139" y="26"/>
                      <a:pt x="141" y="52"/>
                      <a:pt x="138" y="78"/>
                    </a:cubicBezTo>
                    <a:cubicBezTo>
                      <a:pt x="134" y="109"/>
                      <a:pt x="101" y="132"/>
                      <a:pt x="67" y="131"/>
                    </a:cubicBezTo>
                    <a:cubicBezTo>
                      <a:pt x="33" y="130"/>
                      <a:pt x="5" y="104"/>
                      <a:pt x="1" y="73"/>
                    </a:cubicBezTo>
                    <a:cubicBezTo>
                      <a:pt x="0" y="67"/>
                      <a:pt x="0" y="61"/>
                      <a:pt x="0" y="55"/>
                    </a:cubicBezTo>
                    <a:cubicBezTo>
                      <a:pt x="0" y="37"/>
                      <a:pt x="0" y="1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56" name="Freeform 311"/>
              <p:cNvSpPr/>
              <p:nvPr/>
            </p:nvSpPr>
            <p:spPr bwMode="auto">
              <a:xfrm>
                <a:off x="9712325" y="4346575"/>
                <a:ext cx="71438" cy="292100"/>
              </a:xfrm>
              <a:custGeom>
                <a:avLst/>
                <a:gdLst>
                  <a:gd name="T0" fmla="*/ 25 w 26"/>
                  <a:gd name="T1" fmla="*/ 54 h 108"/>
                  <a:gd name="T2" fmla="*/ 24 w 26"/>
                  <a:gd name="T3" fmla="*/ 94 h 108"/>
                  <a:gd name="T4" fmla="*/ 13 w 26"/>
                  <a:gd name="T5" fmla="*/ 108 h 108"/>
                  <a:gd name="T6" fmla="*/ 2 w 26"/>
                  <a:gd name="T7" fmla="*/ 93 h 108"/>
                  <a:gd name="T8" fmla="*/ 2 w 26"/>
                  <a:gd name="T9" fmla="*/ 14 h 108"/>
                  <a:gd name="T10" fmla="*/ 13 w 26"/>
                  <a:gd name="T11" fmla="*/ 0 h 108"/>
                  <a:gd name="T12" fmla="*/ 24 w 26"/>
                  <a:gd name="T13" fmla="*/ 15 h 108"/>
                  <a:gd name="T14" fmla="*/ 25 w 26"/>
                  <a:gd name="T15" fmla="*/ 5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8">
                    <a:moveTo>
                      <a:pt x="25" y="54"/>
                    </a:moveTo>
                    <a:cubicBezTo>
                      <a:pt x="25" y="67"/>
                      <a:pt x="26" y="81"/>
                      <a:pt x="24" y="94"/>
                    </a:cubicBezTo>
                    <a:cubicBezTo>
                      <a:pt x="24" y="99"/>
                      <a:pt x="17" y="103"/>
                      <a:pt x="13" y="108"/>
                    </a:cubicBezTo>
                    <a:cubicBezTo>
                      <a:pt x="9" y="103"/>
                      <a:pt x="2" y="98"/>
                      <a:pt x="2" y="93"/>
                    </a:cubicBezTo>
                    <a:cubicBezTo>
                      <a:pt x="0" y="67"/>
                      <a:pt x="0" y="41"/>
                      <a:pt x="2" y="14"/>
                    </a:cubicBezTo>
                    <a:cubicBezTo>
                      <a:pt x="2" y="9"/>
                      <a:pt x="9" y="5"/>
                      <a:pt x="13" y="0"/>
                    </a:cubicBezTo>
                    <a:cubicBezTo>
                      <a:pt x="17" y="5"/>
                      <a:pt x="24" y="9"/>
                      <a:pt x="24" y="15"/>
                    </a:cubicBezTo>
                    <a:cubicBezTo>
                      <a:pt x="26" y="27"/>
                      <a:pt x="25" y="41"/>
                      <a:pt x="2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57" name="Freeform 312"/>
              <p:cNvSpPr/>
              <p:nvPr/>
            </p:nvSpPr>
            <p:spPr bwMode="auto">
              <a:xfrm>
                <a:off x="9255125" y="4468813"/>
                <a:ext cx="182563" cy="260350"/>
              </a:xfrm>
              <a:custGeom>
                <a:avLst/>
                <a:gdLst>
                  <a:gd name="T0" fmla="*/ 67 w 67"/>
                  <a:gd name="T1" fmla="*/ 87 h 96"/>
                  <a:gd name="T2" fmla="*/ 59 w 67"/>
                  <a:gd name="T3" fmla="*/ 95 h 96"/>
                  <a:gd name="T4" fmla="*/ 46 w 67"/>
                  <a:gd name="T5" fmla="*/ 93 h 96"/>
                  <a:gd name="T6" fmla="*/ 2 w 67"/>
                  <a:gd name="T7" fmla="*/ 16 h 96"/>
                  <a:gd name="T8" fmla="*/ 8 w 67"/>
                  <a:gd name="T9" fmla="*/ 2 h 96"/>
                  <a:gd name="T10" fmla="*/ 22 w 67"/>
                  <a:gd name="T11" fmla="*/ 6 h 96"/>
                  <a:gd name="T12" fmla="*/ 65 w 67"/>
                  <a:gd name="T13" fmla="*/ 81 h 96"/>
                  <a:gd name="T14" fmla="*/ 67 w 67"/>
                  <a:gd name="T15" fmla="*/ 87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96">
                    <a:moveTo>
                      <a:pt x="67" y="87"/>
                    </a:moveTo>
                    <a:cubicBezTo>
                      <a:pt x="65" y="89"/>
                      <a:pt x="62" y="94"/>
                      <a:pt x="59" y="95"/>
                    </a:cubicBezTo>
                    <a:cubicBezTo>
                      <a:pt x="55" y="96"/>
                      <a:pt x="48" y="95"/>
                      <a:pt x="46" y="93"/>
                    </a:cubicBezTo>
                    <a:cubicBezTo>
                      <a:pt x="31" y="68"/>
                      <a:pt x="16" y="42"/>
                      <a:pt x="2" y="16"/>
                    </a:cubicBezTo>
                    <a:cubicBezTo>
                      <a:pt x="0" y="13"/>
                      <a:pt x="4" y="5"/>
                      <a:pt x="8" y="2"/>
                    </a:cubicBezTo>
                    <a:cubicBezTo>
                      <a:pt x="10" y="0"/>
                      <a:pt x="20" y="3"/>
                      <a:pt x="22" y="6"/>
                    </a:cubicBezTo>
                    <a:cubicBezTo>
                      <a:pt x="37" y="30"/>
                      <a:pt x="51" y="55"/>
                      <a:pt x="65" y="81"/>
                    </a:cubicBezTo>
                    <a:cubicBezTo>
                      <a:pt x="66" y="82"/>
                      <a:pt x="66" y="83"/>
                      <a:pt x="6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58" name="Freeform 313"/>
              <p:cNvSpPr/>
              <p:nvPr/>
            </p:nvSpPr>
            <p:spPr bwMode="auto">
              <a:xfrm>
                <a:off x="10053638" y="4470400"/>
                <a:ext cx="187325" cy="269875"/>
              </a:xfrm>
              <a:custGeom>
                <a:avLst/>
                <a:gdLst>
                  <a:gd name="T0" fmla="*/ 69 w 69"/>
                  <a:gd name="T1" fmla="*/ 10 h 99"/>
                  <a:gd name="T2" fmla="*/ 65 w 69"/>
                  <a:gd name="T3" fmla="*/ 21 h 99"/>
                  <a:gd name="T4" fmla="*/ 28 w 69"/>
                  <a:gd name="T5" fmla="*/ 86 h 99"/>
                  <a:gd name="T6" fmla="*/ 8 w 69"/>
                  <a:gd name="T7" fmla="*/ 94 h 99"/>
                  <a:gd name="T8" fmla="*/ 7 w 69"/>
                  <a:gd name="T9" fmla="*/ 74 h 99"/>
                  <a:gd name="T10" fmla="*/ 46 w 69"/>
                  <a:gd name="T11" fmla="*/ 7 h 99"/>
                  <a:gd name="T12" fmla="*/ 60 w 69"/>
                  <a:gd name="T13" fmla="*/ 0 h 99"/>
                  <a:gd name="T14" fmla="*/ 69 w 69"/>
                  <a:gd name="T15" fmla="*/ 1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9">
                    <a:moveTo>
                      <a:pt x="69" y="10"/>
                    </a:moveTo>
                    <a:cubicBezTo>
                      <a:pt x="67" y="15"/>
                      <a:pt x="66" y="18"/>
                      <a:pt x="65" y="21"/>
                    </a:cubicBezTo>
                    <a:cubicBezTo>
                      <a:pt x="52" y="43"/>
                      <a:pt x="40" y="64"/>
                      <a:pt x="28" y="86"/>
                    </a:cubicBezTo>
                    <a:cubicBezTo>
                      <a:pt x="23" y="94"/>
                      <a:pt x="17" y="99"/>
                      <a:pt x="8" y="94"/>
                    </a:cubicBezTo>
                    <a:cubicBezTo>
                      <a:pt x="0" y="89"/>
                      <a:pt x="2" y="81"/>
                      <a:pt x="7" y="74"/>
                    </a:cubicBezTo>
                    <a:cubicBezTo>
                      <a:pt x="20" y="52"/>
                      <a:pt x="32" y="29"/>
                      <a:pt x="46" y="7"/>
                    </a:cubicBezTo>
                    <a:cubicBezTo>
                      <a:pt x="48" y="3"/>
                      <a:pt x="55" y="0"/>
                      <a:pt x="60" y="0"/>
                    </a:cubicBezTo>
                    <a:cubicBezTo>
                      <a:pt x="63" y="0"/>
                      <a:pt x="67" y="7"/>
                      <a:pt x="6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59" name="Freeform 314"/>
              <p:cNvSpPr/>
              <p:nvPr/>
            </p:nvSpPr>
            <p:spPr bwMode="auto">
              <a:xfrm>
                <a:off x="8923338" y="4791075"/>
                <a:ext cx="271463" cy="187325"/>
              </a:xfrm>
              <a:custGeom>
                <a:avLst/>
                <a:gdLst>
                  <a:gd name="T0" fmla="*/ 11 w 100"/>
                  <a:gd name="T1" fmla="*/ 4 h 69"/>
                  <a:gd name="T2" fmla="*/ 21 w 100"/>
                  <a:gd name="T3" fmla="*/ 9 h 69"/>
                  <a:gd name="T4" fmla="*/ 85 w 100"/>
                  <a:gd name="T5" fmla="*/ 46 h 69"/>
                  <a:gd name="T6" fmla="*/ 93 w 100"/>
                  <a:gd name="T7" fmla="*/ 64 h 69"/>
                  <a:gd name="T8" fmla="*/ 74 w 100"/>
                  <a:gd name="T9" fmla="*/ 66 h 69"/>
                  <a:gd name="T10" fmla="*/ 7 w 100"/>
                  <a:gd name="T11" fmla="*/ 28 h 69"/>
                  <a:gd name="T12" fmla="*/ 0 w 100"/>
                  <a:gd name="T13" fmla="*/ 13 h 69"/>
                  <a:gd name="T14" fmla="*/ 6 w 100"/>
                  <a:gd name="T15" fmla="*/ 0 h 69"/>
                  <a:gd name="T16" fmla="*/ 11 w 100"/>
                  <a:gd name="T17"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9">
                    <a:moveTo>
                      <a:pt x="11" y="4"/>
                    </a:moveTo>
                    <a:cubicBezTo>
                      <a:pt x="14" y="6"/>
                      <a:pt x="18" y="7"/>
                      <a:pt x="21" y="9"/>
                    </a:cubicBezTo>
                    <a:cubicBezTo>
                      <a:pt x="42" y="21"/>
                      <a:pt x="64" y="33"/>
                      <a:pt x="85" y="46"/>
                    </a:cubicBezTo>
                    <a:cubicBezTo>
                      <a:pt x="93" y="50"/>
                      <a:pt x="100" y="56"/>
                      <a:pt x="93" y="64"/>
                    </a:cubicBezTo>
                    <a:cubicBezTo>
                      <a:pt x="90" y="68"/>
                      <a:pt x="79" y="69"/>
                      <a:pt x="74" y="66"/>
                    </a:cubicBezTo>
                    <a:cubicBezTo>
                      <a:pt x="51" y="55"/>
                      <a:pt x="29" y="41"/>
                      <a:pt x="7" y="28"/>
                    </a:cubicBezTo>
                    <a:cubicBezTo>
                      <a:pt x="3" y="25"/>
                      <a:pt x="0" y="18"/>
                      <a:pt x="0" y="13"/>
                    </a:cubicBezTo>
                    <a:cubicBezTo>
                      <a:pt x="0" y="9"/>
                      <a:pt x="4" y="4"/>
                      <a:pt x="6" y="0"/>
                    </a:cubicBezTo>
                    <a:cubicBezTo>
                      <a:pt x="8" y="1"/>
                      <a:pt x="9" y="3"/>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60" name="Freeform 315"/>
              <p:cNvSpPr/>
              <p:nvPr/>
            </p:nvSpPr>
            <p:spPr bwMode="auto">
              <a:xfrm>
                <a:off x="10317163" y="4797425"/>
                <a:ext cx="258763" cy="184150"/>
              </a:xfrm>
              <a:custGeom>
                <a:avLst/>
                <a:gdLst>
                  <a:gd name="T0" fmla="*/ 95 w 95"/>
                  <a:gd name="T1" fmla="*/ 17 h 68"/>
                  <a:gd name="T2" fmla="*/ 87 w 95"/>
                  <a:gd name="T3" fmla="*/ 26 h 68"/>
                  <a:gd name="T4" fmla="*/ 18 w 95"/>
                  <a:gd name="T5" fmla="*/ 65 h 68"/>
                  <a:gd name="T6" fmla="*/ 0 w 95"/>
                  <a:gd name="T7" fmla="*/ 62 h 68"/>
                  <a:gd name="T8" fmla="*/ 7 w 95"/>
                  <a:gd name="T9" fmla="*/ 45 h 68"/>
                  <a:gd name="T10" fmla="*/ 75 w 95"/>
                  <a:gd name="T11" fmla="*/ 6 h 68"/>
                  <a:gd name="T12" fmla="*/ 95 w 95"/>
                  <a:gd name="T13" fmla="*/ 17 h 68"/>
                </a:gdLst>
                <a:ahLst/>
                <a:cxnLst>
                  <a:cxn ang="0">
                    <a:pos x="T0" y="T1"/>
                  </a:cxn>
                  <a:cxn ang="0">
                    <a:pos x="T2" y="T3"/>
                  </a:cxn>
                  <a:cxn ang="0">
                    <a:pos x="T4" y="T5"/>
                  </a:cxn>
                  <a:cxn ang="0">
                    <a:pos x="T6" y="T7"/>
                  </a:cxn>
                  <a:cxn ang="0">
                    <a:pos x="T8" y="T9"/>
                  </a:cxn>
                  <a:cxn ang="0">
                    <a:pos x="T10" y="T11"/>
                  </a:cxn>
                  <a:cxn ang="0">
                    <a:pos x="T12" y="T13"/>
                  </a:cxn>
                </a:cxnLst>
                <a:rect l="0" t="0" r="r" b="b"/>
                <a:pathLst>
                  <a:path w="95" h="68">
                    <a:moveTo>
                      <a:pt x="95" y="17"/>
                    </a:moveTo>
                    <a:cubicBezTo>
                      <a:pt x="93" y="19"/>
                      <a:pt x="91" y="24"/>
                      <a:pt x="87" y="26"/>
                    </a:cubicBezTo>
                    <a:cubicBezTo>
                      <a:pt x="64" y="40"/>
                      <a:pt x="42" y="53"/>
                      <a:pt x="18" y="65"/>
                    </a:cubicBezTo>
                    <a:cubicBezTo>
                      <a:pt x="14" y="68"/>
                      <a:pt x="6" y="64"/>
                      <a:pt x="0" y="62"/>
                    </a:cubicBezTo>
                    <a:cubicBezTo>
                      <a:pt x="2" y="57"/>
                      <a:pt x="3" y="48"/>
                      <a:pt x="7" y="45"/>
                    </a:cubicBezTo>
                    <a:cubicBezTo>
                      <a:pt x="29" y="31"/>
                      <a:pt x="52" y="18"/>
                      <a:pt x="75" y="6"/>
                    </a:cubicBezTo>
                    <a:cubicBezTo>
                      <a:pt x="85" y="0"/>
                      <a:pt x="95" y="5"/>
                      <a:pt x="9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61" name="Freeform 316"/>
              <p:cNvSpPr/>
              <p:nvPr/>
            </p:nvSpPr>
            <p:spPr bwMode="auto">
              <a:xfrm>
                <a:off x="8912225" y="5597525"/>
                <a:ext cx="273050" cy="184150"/>
              </a:xfrm>
              <a:custGeom>
                <a:avLst/>
                <a:gdLst>
                  <a:gd name="T0" fmla="*/ 99 w 100"/>
                  <a:gd name="T1" fmla="*/ 18 h 68"/>
                  <a:gd name="T2" fmla="*/ 91 w 100"/>
                  <a:gd name="T3" fmla="*/ 27 h 68"/>
                  <a:gd name="T4" fmla="*/ 23 w 100"/>
                  <a:gd name="T5" fmla="*/ 65 h 68"/>
                  <a:gd name="T6" fmla="*/ 5 w 100"/>
                  <a:gd name="T7" fmla="*/ 63 h 68"/>
                  <a:gd name="T8" fmla="*/ 12 w 100"/>
                  <a:gd name="T9" fmla="*/ 45 h 68"/>
                  <a:gd name="T10" fmla="*/ 79 w 100"/>
                  <a:gd name="T11" fmla="*/ 6 h 68"/>
                  <a:gd name="T12" fmla="*/ 99 w 100"/>
                  <a:gd name="T13" fmla="*/ 18 h 68"/>
                </a:gdLst>
                <a:ahLst/>
                <a:cxnLst>
                  <a:cxn ang="0">
                    <a:pos x="T0" y="T1"/>
                  </a:cxn>
                  <a:cxn ang="0">
                    <a:pos x="T2" y="T3"/>
                  </a:cxn>
                  <a:cxn ang="0">
                    <a:pos x="T4" y="T5"/>
                  </a:cxn>
                  <a:cxn ang="0">
                    <a:pos x="T6" y="T7"/>
                  </a:cxn>
                  <a:cxn ang="0">
                    <a:pos x="T8" y="T9"/>
                  </a:cxn>
                  <a:cxn ang="0">
                    <a:pos x="T10" y="T11"/>
                  </a:cxn>
                  <a:cxn ang="0">
                    <a:pos x="T12" y="T13"/>
                  </a:cxn>
                </a:cxnLst>
                <a:rect l="0" t="0" r="r" b="b"/>
                <a:pathLst>
                  <a:path w="100" h="68">
                    <a:moveTo>
                      <a:pt x="99" y="18"/>
                    </a:moveTo>
                    <a:cubicBezTo>
                      <a:pt x="97" y="20"/>
                      <a:pt x="95" y="25"/>
                      <a:pt x="91" y="27"/>
                    </a:cubicBezTo>
                    <a:cubicBezTo>
                      <a:pt x="68" y="40"/>
                      <a:pt x="46" y="54"/>
                      <a:pt x="23" y="65"/>
                    </a:cubicBezTo>
                    <a:cubicBezTo>
                      <a:pt x="19" y="68"/>
                      <a:pt x="8" y="67"/>
                      <a:pt x="5" y="63"/>
                    </a:cubicBezTo>
                    <a:cubicBezTo>
                      <a:pt x="0" y="56"/>
                      <a:pt x="4" y="49"/>
                      <a:pt x="12" y="45"/>
                    </a:cubicBezTo>
                    <a:cubicBezTo>
                      <a:pt x="34" y="32"/>
                      <a:pt x="56" y="19"/>
                      <a:pt x="79" y="6"/>
                    </a:cubicBezTo>
                    <a:cubicBezTo>
                      <a:pt x="90" y="0"/>
                      <a:pt x="100" y="6"/>
                      <a:pt x="9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62" name="Freeform 317"/>
              <p:cNvSpPr/>
              <p:nvPr/>
            </p:nvSpPr>
            <p:spPr bwMode="auto">
              <a:xfrm>
                <a:off x="10313988" y="5605463"/>
                <a:ext cx="261938" cy="187325"/>
              </a:xfrm>
              <a:custGeom>
                <a:avLst/>
                <a:gdLst>
                  <a:gd name="T0" fmla="*/ 96 w 96"/>
                  <a:gd name="T1" fmla="*/ 52 h 69"/>
                  <a:gd name="T2" fmla="*/ 79 w 96"/>
                  <a:gd name="T3" fmla="*/ 64 h 69"/>
                  <a:gd name="T4" fmla="*/ 5 w 96"/>
                  <a:gd name="T5" fmla="*/ 22 h 69"/>
                  <a:gd name="T6" fmla="*/ 2 w 96"/>
                  <a:gd name="T7" fmla="*/ 7 h 69"/>
                  <a:gd name="T8" fmla="*/ 16 w 96"/>
                  <a:gd name="T9" fmla="*/ 2 h 69"/>
                  <a:gd name="T10" fmla="*/ 91 w 96"/>
                  <a:gd name="T11" fmla="*/ 45 h 69"/>
                  <a:gd name="T12" fmla="*/ 96 w 96"/>
                  <a:gd name="T13" fmla="*/ 52 h 69"/>
                </a:gdLst>
                <a:ahLst/>
                <a:cxnLst>
                  <a:cxn ang="0">
                    <a:pos x="T0" y="T1"/>
                  </a:cxn>
                  <a:cxn ang="0">
                    <a:pos x="T2" y="T3"/>
                  </a:cxn>
                  <a:cxn ang="0">
                    <a:pos x="T4" y="T5"/>
                  </a:cxn>
                  <a:cxn ang="0">
                    <a:pos x="T6" y="T7"/>
                  </a:cxn>
                  <a:cxn ang="0">
                    <a:pos x="T8" y="T9"/>
                  </a:cxn>
                  <a:cxn ang="0">
                    <a:pos x="T10" y="T11"/>
                  </a:cxn>
                  <a:cxn ang="0">
                    <a:pos x="T12" y="T13"/>
                  </a:cxn>
                </a:cxnLst>
                <a:rect l="0" t="0" r="r" b="b"/>
                <a:pathLst>
                  <a:path w="96" h="69">
                    <a:moveTo>
                      <a:pt x="96" y="52"/>
                    </a:moveTo>
                    <a:cubicBezTo>
                      <a:pt x="96" y="63"/>
                      <a:pt x="87" y="69"/>
                      <a:pt x="79" y="64"/>
                    </a:cubicBezTo>
                    <a:cubicBezTo>
                      <a:pt x="54" y="51"/>
                      <a:pt x="30" y="37"/>
                      <a:pt x="5" y="22"/>
                    </a:cubicBezTo>
                    <a:cubicBezTo>
                      <a:pt x="2" y="20"/>
                      <a:pt x="0" y="10"/>
                      <a:pt x="2" y="7"/>
                    </a:cubicBezTo>
                    <a:cubicBezTo>
                      <a:pt x="4" y="3"/>
                      <a:pt x="13" y="0"/>
                      <a:pt x="16" y="2"/>
                    </a:cubicBezTo>
                    <a:cubicBezTo>
                      <a:pt x="42" y="16"/>
                      <a:pt x="67" y="30"/>
                      <a:pt x="91" y="45"/>
                    </a:cubicBezTo>
                    <a:cubicBezTo>
                      <a:pt x="94" y="47"/>
                      <a:pt x="95" y="51"/>
                      <a:pt x="96"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63" name="Freeform 318"/>
              <p:cNvSpPr/>
              <p:nvPr/>
            </p:nvSpPr>
            <p:spPr bwMode="auto">
              <a:xfrm>
                <a:off x="8794750" y="5260975"/>
                <a:ext cx="296863" cy="65087"/>
              </a:xfrm>
              <a:custGeom>
                <a:avLst/>
                <a:gdLst>
                  <a:gd name="T0" fmla="*/ 54 w 109"/>
                  <a:gd name="T1" fmla="*/ 24 h 24"/>
                  <a:gd name="T2" fmla="*/ 17 w 109"/>
                  <a:gd name="T3" fmla="*/ 24 h 24"/>
                  <a:gd name="T4" fmla="*/ 2 w 109"/>
                  <a:gd name="T5" fmla="*/ 12 h 24"/>
                  <a:gd name="T6" fmla="*/ 16 w 109"/>
                  <a:gd name="T7" fmla="*/ 1 h 24"/>
                  <a:gd name="T8" fmla="*/ 93 w 109"/>
                  <a:gd name="T9" fmla="*/ 1 h 24"/>
                  <a:gd name="T10" fmla="*/ 107 w 109"/>
                  <a:gd name="T11" fmla="*/ 12 h 24"/>
                  <a:gd name="T12" fmla="*/ 93 w 109"/>
                  <a:gd name="T13" fmla="*/ 24 h 24"/>
                  <a:gd name="T14" fmla="*/ 54 w 10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4">
                    <a:moveTo>
                      <a:pt x="54" y="24"/>
                    </a:moveTo>
                    <a:cubicBezTo>
                      <a:pt x="41" y="24"/>
                      <a:pt x="29" y="24"/>
                      <a:pt x="17" y="24"/>
                    </a:cubicBezTo>
                    <a:cubicBezTo>
                      <a:pt x="8" y="24"/>
                      <a:pt x="0" y="22"/>
                      <a:pt x="2" y="12"/>
                    </a:cubicBezTo>
                    <a:cubicBezTo>
                      <a:pt x="3" y="8"/>
                      <a:pt x="11" y="1"/>
                      <a:pt x="16" y="1"/>
                    </a:cubicBezTo>
                    <a:cubicBezTo>
                      <a:pt x="41" y="0"/>
                      <a:pt x="68" y="0"/>
                      <a:pt x="93" y="1"/>
                    </a:cubicBezTo>
                    <a:cubicBezTo>
                      <a:pt x="99" y="1"/>
                      <a:pt x="107" y="7"/>
                      <a:pt x="107" y="12"/>
                    </a:cubicBezTo>
                    <a:cubicBezTo>
                      <a:pt x="109" y="21"/>
                      <a:pt x="101" y="24"/>
                      <a:pt x="93" y="24"/>
                    </a:cubicBezTo>
                    <a:cubicBezTo>
                      <a:pt x="80" y="24"/>
                      <a:pt x="67" y="24"/>
                      <a:pt x="5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sp>
            <p:nvSpPr>
              <p:cNvPr id="64" name="Freeform 319"/>
              <p:cNvSpPr/>
              <p:nvPr/>
            </p:nvSpPr>
            <p:spPr bwMode="auto">
              <a:xfrm>
                <a:off x="10404475" y="5260975"/>
                <a:ext cx="293688" cy="68262"/>
              </a:xfrm>
              <a:custGeom>
                <a:avLst/>
                <a:gdLst>
                  <a:gd name="T0" fmla="*/ 54 w 108"/>
                  <a:gd name="T1" fmla="*/ 24 h 25"/>
                  <a:gd name="T2" fmla="*/ 16 w 108"/>
                  <a:gd name="T3" fmla="*/ 24 h 25"/>
                  <a:gd name="T4" fmla="*/ 1 w 108"/>
                  <a:gd name="T5" fmla="*/ 13 h 25"/>
                  <a:gd name="T6" fmla="*/ 16 w 108"/>
                  <a:gd name="T7" fmla="*/ 0 h 25"/>
                  <a:gd name="T8" fmla="*/ 92 w 108"/>
                  <a:gd name="T9" fmla="*/ 0 h 25"/>
                  <a:gd name="T10" fmla="*/ 108 w 108"/>
                  <a:gd name="T11" fmla="*/ 13 h 25"/>
                  <a:gd name="T12" fmla="*/ 92 w 108"/>
                  <a:gd name="T13" fmla="*/ 24 h 25"/>
                  <a:gd name="T14" fmla="*/ 54 w 108"/>
                  <a:gd name="T15" fmla="*/ 24 h 25"/>
                  <a:gd name="T16" fmla="*/ 54 w 108"/>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5">
                    <a:moveTo>
                      <a:pt x="54" y="24"/>
                    </a:moveTo>
                    <a:cubicBezTo>
                      <a:pt x="41" y="24"/>
                      <a:pt x="28" y="25"/>
                      <a:pt x="16" y="24"/>
                    </a:cubicBezTo>
                    <a:cubicBezTo>
                      <a:pt x="10" y="23"/>
                      <a:pt x="2" y="17"/>
                      <a:pt x="1" y="13"/>
                    </a:cubicBezTo>
                    <a:cubicBezTo>
                      <a:pt x="0" y="4"/>
                      <a:pt x="7" y="0"/>
                      <a:pt x="16" y="0"/>
                    </a:cubicBezTo>
                    <a:cubicBezTo>
                      <a:pt x="41" y="0"/>
                      <a:pt x="67" y="0"/>
                      <a:pt x="92" y="0"/>
                    </a:cubicBezTo>
                    <a:cubicBezTo>
                      <a:pt x="101" y="0"/>
                      <a:pt x="108" y="3"/>
                      <a:pt x="108" y="13"/>
                    </a:cubicBezTo>
                    <a:cubicBezTo>
                      <a:pt x="108" y="22"/>
                      <a:pt x="100" y="24"/>
                      <a:pt x="92" y="24"/>
                    </a:cubicBezTo>
                    <a:cubicBezTo>
                      <a:pt x="79" y="24"/>
                      <a:pt x="67" y="24"/>
                      <a:pt x="54" y="24"/>
                    </a:cubicBezTo>
                    <a:cubicBezTo>
                      <a:pt x="54" y="24"/>
                      <a:pt x="54" y="24"/>
                      <a:pt x="5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3">
                  <a:solidFill>
                    <a:schemeClr val="bg1"/>
                  </a:solidFill>
                </a:endParaRPr>
              </a:p>
            </p:txBody>
          </p:sp>
        </p:grpSp>
      </p:grpSp>
      <p:grpSp>
        <p:nvGrpSpPr>
          <p:cNvPr id="65" name="组合 64"/>
          <p:cNvGrpSpPr/>
          <p:nvPr/>
        </p:nvGrpSpPr>
        <p:grpSpPr>
          <a:xfrm>
            <a:off x="5144533" y="4412149"/>
            <a:ext cx="277100" cy="277100"/>
            <a:chOff x="6859376" y="5882864"/>
            <a:chExt cx="369466" cy="369466"/>
          </a:xfrm>
        </p:grpSpPr>
        <p:sp>
          <p:nvSpPr>
            <p:cNvPr id="66" name="矩形: 圆角 47"/>
            <p:cNvSpPr/>
            <p:nvPr/>
          </p:nvSpPr>
          <p:spPr>
            <a:xfrm rot="2700000">
              <a:off x="6859376" y="5882864"/>
              <a:ext cx="369466" cy="369466"/>
            </a:xfrm>
            <a:prstGeom prst="roundRect">
              <a:avLst>
                <a:gd name="adj" fmla="val 104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solidFill>
              </a:endParaRPr>
            </a:p>
          </p:txBody>
        </p:sp>
        <p:sp>
          <p:nvSpPr>
            <p:cNvPr id="67" name="Freeform 9"/>
            <p:cNvSpPr>
              <a:spLocks noEditPoints="1"/>
            </p:cNvSpPr>
            <p:nvPr/>
          </p:nvSpPr>
          <p:spPr bwMode="auto">
            <a:xfrm>
              <a:off x="6966759" y="5995968"/>
              <a:ext cx="151424" cy="150832"/>
            </a:xfrm>
            <a:custGeom>
              <a:avLst/>
              <a:gdLst>
                <a:gd name="T0" fmla="*/ 1728 w 2048"/>
                <a:gd name="T1" fmla="*/ 0 h 2048"/>
                <a:gd name="T2" fmla="*/ 2048 w 2048"/>
                <a:gd name="T3" fmla="*/ 320 h 2048"/>
                <a:gd name="T4" fmla="*/ 1984 w 2048"/>
                <a:gd name="T5" fmla="*/ 512 h 2048"/>
                <a:gd name="T6" fmla="*/ 1856 w 2048"/>
                <a:gd name="T7" fmla="*/ 640 h 2048"/>
                <a:gd name="T8" fmla="*/ 1408 w 2048"/>
                <a:gd name="T9" fmla="*/ 192 h 2048"/>
                <a:gd name="T10" fmla="*/ 1536 w 2048"/>
                <a:gd name="T11" fmla="*/ 64 h 2048"/>
                <a:gd name="T12" fmla="*/ 1728 w 2048"/>
                <a:gd name="T13" fmla="*/ 0 h 2048"/>
                <a:gd name="T14" fmla="*/ 128 w 2048"/>
                <a:gd name="T15" fmla="*/ 1472 h 2048"/>
                <a:gd name="T16" fmla="*/ 0 w 2048"/>
                <a:gd name="T17" fmla="*/ 2048 h 2048"/>
                <a:gd name="T18" fmla="*/ 576 w 2048"/>
                <a:gd name="T19" fmla="*/ 1920 h 2048"/>
                <a:gd name="T20" fmla="*/ 1760 w 2048"/>
                <a:gd name="T21" fmla="*/ 736 h 2048"/>
                <a:gd name="T22" fmla="*/ 1312 w 2048"/>
                <a:gd name="T23" fmla="*/ 288 h 2048"/>
                <a:gd name="T24" fmla="*/ 128 w 2048"/>
                <a:gd name="T25" fmla="*/ 1472 h 2048"/>
                <a:gd name="T26" fmla="*/ 1431 w 2048"/>
                <a:gd name="T27" fmla="*/ 727 h 2048"/>
                <a:gd name="T28" fmla="*/ 535 w 2048"/>
                <a:gd name="T29" fmla="*/ 1623 h 2048"/>
                <a:gd name="T30" fmla="*/ 425 w 2048"/>
                <a:gd name="T31" fmla="*/ 1513 h 2048"/>
                <a:gd name="T32" fmla="*/ 1321 w 2048"/>
                <a:gd name="T33" fmla="*/ 617 h 2048"/>
                <a:gd name="T34" fmla="*/ 1431 w 2048"/>
                <a:gd name="T35" fmla="*/ 7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spTree>
    <p:extLst>
      <p:ext uri="{BB962C8B-B14F-4D97-AF65-F5344CB8AC3E}">
        <p14:creationId xmlns:p14="http://schemas.microsoft.com/office/powerpoint/2010/main" val="212983472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decel="10000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anim calcmode="lin" valueType="num">
                                      <p:cBhvr>
                                        <p:cTn id="28" dur="250" fill="hold"/>
                                        <p:tgtEl>
                                          <p:spTgt spid="8"/>
                                        </p:tgtEl>
                                        <p:attrNameLst>
                                          <p:attrName>ppt_x</p:attrName>
                                        </p:attrNameLst>
                                      </p:cBhvr>
                                      <p:tavLst>
                                        <p:tav tm="0">
                                          <p:val>
                                            <p:strVal val="#ppt_x"/>
                                          </p:val>
                                        </p:tav>
                                        <p:tav tm="100000">
                                          <p:val>
                                            <p:strVal val="#ppt_x"/>
                                          </p:val>
                                        </p:tav>
                                      </p:tavLst>
                                    </p:anim>
                                    <p:anim calcmode="lin" valueType="num">
                                      <p:cBhvr>
                                        <p:cTn id="29" dur="250" fill="hold"/>
                                        <p:tgtEl>
                                          <p:spTgt spid="8"/>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iterate type="wd">
                                    <p:tmPct val="10000"/>
                                  </p:iterate>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37" dur="250"/>
                                        <p:tgtEl>
                                          <p:spTgt spid="13">
                                            <p:graphicEl>
                                              <a:chart seriesIdx="-3" categoryIdx="-3" bldStep="gridLegen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wipe(left)">
                                      <p:cBhvr>
                                        <p:cTn id="42" dur="250"/>
                                        <p:tgtEl>
                                          <p:spTgt spid="13">
                                            <p:graphicEl>
                                              <a:chart seriesIdx="0" categoryIdx="0" bldStep="ptInCategory"/>
                                            </p:graphicEl>
                                          </p:spTgt>
                                        </p:tgtEl>
                                      </p:cBhvr>
                                    </p:animEffect>
                                  </p:childTnLst>
                                </p:cTn>
                              </p:par>
                            </p:childTnLst>
                          </p:cTn>
                        </p:par>
                        <p:par>
                          <p:cTn id="43" fill="hold">
                            <p:stCondLst>
                              <p:cond delay="250"/>
                            </p:stCondLst>
                            <p:childTnLst>
                              <p:par>
                                <p:cTn id="44" presetID="22" presetClass="entr" presetSubtype="8" fill="hold" grpId="0" nodeType="afterEffect">
                                  <p:stCondLst>
                                    <p:cond delay="0"/>
                                  </p:stCondLst>
                                  <p:childTnLst>
                                    <p:set>
                                      <p:cBhvr>
                                        <p:cTn id="45" dur="1" fill="hold">
                                          <p:stCondLst>
                                            <p:cond delay="0"/>
                                          </p:stCondLst>
                                        </p:cTn>
                                        <p:tgtEl>
                                          <p:spTgt spid="13">
                                            <p:graphicEl>
                                              <a:chart seriesIdx="1" categoryIdx="0" bldStep="ptInCategory"/>
                                            </p:graphicEl>
                                          </p:spTgt>
                                        </p:tgtEl>
                                        <p:attrNameLst>
                                          <p:attrName>style.visibility</p:attrName>
                                        </p:attrNameLst>
                                      </p:cBhvr>
                                      <p:to>
                                        <p:strVal val="visible"/>
                                      </p:to>
                                    </p:set>
                                    <p:animEffect transition="in" filter="wipe(left)">
                                      <p:cBhvr>
                                        <p:cTn id="46" dur="250"/>
                                        <p:tgtEl>
                                          <p:spTgt spid="13">
                                            <p:graphicEl>
                                              <a:chart seriesIdx="1" categoryIdx="0" bldStep="ptInCategory"/>
                                            </p:graphicEl>
                                          </p:spTgt>
                                        </p:tgtEl>
                                      </p:cBhvr>
                                    </p:animEffec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250"/>
                                        <p:tgtEl>
                                          <p:spTgt spid="29"/>
                                        </p:tgtEl>
                                      </p:cBhvr>
                                    </p:animEffect>
                                    <p:anim calcmode="lin" valueType="num">
                                      <p:cBhvr>
                                        <p:cTn id="51" dur="250" fill="hold"/>
                                        <p:tgtEl>
                                          <p:spTgt spid="29"/>
                                        </p:tgtEl>
                                        <p:attrNameLst>
                                          <p:attrName>ppt_x</p:attrName>
                                        </p:attrNameLst>
                                      </p:cBhvr>
                                      <p:tavLst>
                                        <p:tav tm="0">
                                          <p:val>
                                            <p:strVal val="#ppt_x"/>
                                          </p:val>
                                        </p:tav>
                                        <p:tav tm="100000">
                                          <p:val>
                                            <p:strVal val="#ppt_x"/>
                                          </p:val>
                                        </p:tav>
                                      </p:tavLst>
                                    </p:anim>
                                    <p:anim calcmode="lin" valueType="num">
                                      <p:cBhvr>
                                        <p:cTn id="52" dur="250" fill="hold"/>
                                        <p:tgtEl>
                                          <p:spTgt spid="29"/>
                                        </p:tgtEl>
                                        <p:attrNameLst>
                                          <p:attrName>ppt_y</p:attrName>
                                        </p:attrNameLst>
                                      </p:cBhvr>
                                      <p:tavLst>
                                        <p:tav tm="0">
                                          <p:val>
                                            <p:strVal val="#ppt_y+.1"/>
                                          </p:val>
                                        </p:tav>
                                        <p:tav tm="100000">
                                          <p:val>
                                            <p:strVal val="#ppt_y"/>
                                          </p:val>
                                        </p:tav>
                                      </p:tavLst>
                                    </p:anim>
                                  </p:childTnLst>
                                </p:cTn>
                              </p:par>
                              <p:par>
                                <p:cTn id="53" presetID="2" presetClass="entr" presetSubtype="8" decel="10000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250" fill="hold"/>
                                        <p:tgtEl>
                                          <p:spTgt spid="23"/>
                                        </p:tgtEl>
                                        <p:attrNameLst>
                                          <p:attrName>ppt_x</p:attrName>
                                        </p:attrNameLst>
                                      </p:cBhvr>
                                      <p:tavLst>
                                        <p:tav tm="0">
                                          <p:val>
                                            <p:strVal val="0-#ppt_w/2"/>
                                          </p:val>
                                        </p:tav>
                                        <p:tav tm="100000">
                                          <p:val>
                                            <p:strVal val="#ppt_x"/>
                                          </p:val>
                                        </p:tav>
                                      </p:tavLst>
                                    </p:anim>
                                    <p:anim calcmode="lin" valueType="num">
                                      <p:cBhvr additive="base">
                                        <p:cTn id="56" dur="2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wipe(left)">
                                      <p:cBhvr>
                                        <p:cTn id="61" dur="250"/>
                                        <p:tgtEl>
                                          <p:spTgt spid="13">
                                            <p:graphicEl>
                                              <a:chart seriesIdx="0" categoryIdx="1" bldStep="ptInCategory"/>
                                            </p:graphicEl>
                                          </p:spTgt>
                                        </p:tgtEl>
                                      </p:cBhvr>
                                    </p:animEffect>
                                  </p:childTnLst>
                                </p:cTn>
                              </p:par>
                            </p:childTnLst>
                          </p:cTn>
                        </p:par>
                        <p:par>
                          <p:cTn id="62" fill="hold">
                            <p:stCondLst>
                              <p:cond delay="250"/>
                            </p:stCondLst>
                            <p:childTnLst>
                              <p:par>
                                <p:cTn id="63" presetID="22" presetClass="entr" presetSubtype="8" fill="hold" grpId="0" nodeType="afterEffect">
                                  <p:stCondLst>
                                    <p:cond delay="0"/>
                                  </p:stCondLst>
                                  <p:childTnLst>
                                    <p:set>
                                      <p:cBhvr>
                                        <p:cTn id="64" dur="1" fill="hold">
                                          <p:stCondLst>
                                            <p:cond delay="0"/>
                                          </p:stCondLst>
                                        </p:cTn>
                                        <p:tgtEl>
                                          <p:spTgt spid="13">
                                            <p:graphicEl>
                                              <a:chart seriesIdx="1" categoryIdx="1" bldStep="ptInCategory"/>
                                            </p:graphicEl>
                                          </p:spTgt>
                                        </p:tgtEl>
                                        <p:attrNameLst>
                                          <p:attrName>style.visibility</p:attrName>
                                        </p:attrNameLst>
                                      </p:cBhvr>
                                      <p:to>
                                        <p:strVal val="visible"/>
                                      </p:to>
                                    </p:set>
                                    <p:animEffect transition="in" filter="wipe(left)">
                                      <p:cBhvr>
                                        <p:cTn id="65" dur="250"/>
                                        <p:tgtEl>
                                          <p:spTgt spid="13">
                                            <p:graphicEl>
                                              <a:chart seriesIdx="1" categoryIdx="1" bldStep="ptInCategory"/>
                                            </p:graphicEl>
                                          </p:spTgt>
                                        </p:tgtEl>
                                      </p:cBhvr>
                                    </p:animEffect>
                                  </p:childTnLst>
                                </p:cTn>
                              </p:par>
                            </p:childTnLst>
                          </p:cTn>
                        </p:par>
                        <p:par>
                          <p:cTn id="66" fill="hold">
                            <p:stCondLst>
                              <p:cond delay="5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250"/>
                                        <p:tgtEl>
                                          <p:spTgt spid="28"/>
                                        </p:tgtEl>
                                      </p:cBhvr>
                                    </p:animEffect>
                                    <p:anim calcmode="lin" valueType="num">
                                      <p:cBhvr>
                                        <p:cTn id="70" dur="250" fill="hold"/>
                                        <p:tgtEl>
                                          <p:spTgt spid="28"/>
                                        </p:tgtEl>
                                        <p:attrNameLst>
                                          <p:attrName>ppt_x</p:attrName>
                                        </p:attrNameLst>
                                      </p:cBhvr>
                                      <p:tavLst>
                                        <p:tav tm="0">
                                          <p:val>
                                            <p:strVal val="#ppt_x"/>
                                          </p:val>
                                        </p:tav>
                                        <p:tav tm="100000">
                                          <p:val>
                                            <p:strVal val="#ppt_x"/>
                                          </p:val>
                                        </p:tav>
                                      </p:tavLst>
                                    </p:anim>
                                    <p:anim calcmode="lin" valueType="num">
                                      <p:cBhvr>
                                        <p:cTn id="71" dur="250" fill="hold"/>
                                        <p:tgtEl>
                                          <p:spTgt spid="28"/>
                                        </p:tgtEl>
                                        <p:attrNameLst>
                                          <p:attrName>ppt_y</p:attrName>
                                        </p:attrNameLst>
                                      </p:cBhvr>
                                      <p:tavLst>
                                        <p:tav tm="0">
                                          <p:val>
                                            <p:strVal val="#ppt_y+.1"/>
                                          </p:val>
                                        </p:tav>
                                        <p:tav tm="100000">
                                          <p:val>
                                            <p:strVal val="#ppt_y"/>
                                          </p:val>
                                        </p:tav>
                                      </p:tavLst>
                                    </p:anim>
                                  </p:childTnLst>
                                </p:cTn>
                              </p:par>
                              <p:par>
                                <p:cTn id="72" presetID="2" presetClass="entr" presetSubtype="8" decel="10000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250" fill="hold"/>
                                        <p:tgtEl>
                                          <p:spTgt spid="14"/>
                                        </p:tgtEl>
                                        <p:attrNameLst>
                                          <p:attrName>ppt_x</p:attrName>
                                        </p:attrNameLst>
                                      </p:cBhvr>
                                      <p:tavLst>
                                        <p:tav tm="0">
                                          <p:val>
                                            <p:strVal val="0-#ppt_w/2"/>
                                          </p:val>
                                        </p:tav>
                                        <p:tav tm="100000">
                                          <p:val>
                                            <p:strVal val="#ppt_x"/>
                                          </p:val>
                                        </p:tav>
                                      </p:tavLst>
                                    </p:anim>
                                    <p:anim calcmode="lin" valueType="num">
                                      <p:cBhvr additive="base">
                                        <p:cTn id="75" dur="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wipe(left)">
                                      <p:cBhvr>
                                        <p:cTn id="80" dur="250"/>
                                        <p:tgtEl>
                                          <p:spTgt spid="13">
                                            <p:graphicEl>
                                              <a:chart seriesIdx="0" categoryIdx="2" bldStep="ptInCategory"/>
                                            </p:graphicEl>
                                          </p:spTgt>
                                        </p:tgtEl>
                                      </p:cBhvr>
                                    </p:animEffect>
                                  </p:childTnLst>
                                </p:cTn>
                              </p:par>
                            </p:childTnLst>
                          </p:cTn>
                        </p:par>
                        <p:par>
                          <p:cTn id="81" fill="hold">
                            <p:stCondLst>
                              <p:cond delay="250"/>
                            </p:stCondLst>
                            <p:childTnLst>
                              <p:par>
                                <p:cTn id="82" presetID="22" presetClass="entr" presetSubtype="8" fill="hold" grpId="0" nodeType="afterEffect">
                                  <p:stCondLst>
                                    <p:cond delay="0"/>
                                  </p:stCondLst>
                                  <p:childTnLst>
                                    <p:set>
                                      <p:cBhvr>
                                        <p:cTn id="83" dur="1" fill="hold">
                                          <p:stCondLst>
                                            <p:cond delay="0"/>
                                          </p:stCondLst>
                                        </p:cTn>
                                        <p:tgtEl>
                                          <p:spTgt spid="13">
                                            <p:graphicEl>
                                              <a:chart seriesIdx="1" categoryIdx="2" bldStep="ptInCategory"/>
                                            </p:graphicEl>
                                          </p:spTgt>
                                        </p:tgtEl>
                                        <p:attrNameLst>
                                          <p:attrName>style.visibility</p:attrName>
                                        </p:attrNameLst>
                                      </p:cBhvr>
                                      <p:to>
                                        <p:strVal val="visible"/>
                                      </p:to>
                                    </p:set>
                                    <p:animEffect transition="in" filter="wipe(left)">
                                      <p:cBhvr>
                                        <p:cTn id="84" dur="250"/>
                                        <p:tgtEl>
                                          <p:spTgt spid="13">
                                            <p:graphicEl>
                                              <a:chart seriesIdx="1" categoryIdx="2" bldStep="ptInCategory"/>
                                            </p:graphicEl>
                                          </p:spTgt>
                                        </p:tgtEl>
                                      </p:cBhvr>
                                    </p:animEffect>
                                  </p:childTnLst>
                                </p:cTn>
                              </p:par>
                            </p:childTnLst>
                          </p:cTn>
                        </p:par>
                        <p:par>
                          <p:cTn id="85" fill="hold">
                            <p:stCondLst>
                              <p:cond delay="500"/>
                            </p:stCondLst>
                            <p:childTnLst>
                              <p:par>
                                <p:cTn id="86" presetID="4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250"/>
                                        <p:tgtEl>
                                          <p:spTgt spid="27"/>
                                        </p:tgtEl>
                                      </p:cBhvr>
                                    </p:animEffect>
                                    <p:anim calcmode="lin" valueType="num">
                                      <p:cBhvr>
                                        <p:cTn id="89" dur="250" fill="hold"/>
                                        <p:tgtEl>
                                          <p:spTgt spid="27"/>
                                        </p:tgtEl>
                                        <p:attrNameLst>
                                          <p:attrName>ppt_x</p:attrName>
                                        </p:attrNameLst>
                                      </p:cBhvr>
                                      <p:tavLst>
                                        <p:tav tm="0">
                                          <p:val>
                                            <p:strVal val="#ppt_x"/>
                                          </p:val>
                                        </p:tav>
                                        <p:tav tm="100000">
                                          <p:val>
                                            <p:strVal val="#ppt_x"/>
                                          </p:val>
                                        </p:tav>
                                      </p:tavLst>
                                    </p:anim>
                                    <p:anim calcmode="lin" valueType="num">
                                      <p:cBhvr>
                                        <p:cTn id="90" dur="250" fill="hold"/>
                                        <p:tgtEl>
                                          <p:spTgt spid="27"/>
                                        </p:tgtEl>
                                        <p:attrNameLst>
                                          <p:attrName>ppt_y</p:attrName>
                                        </p:attrNameLst>
                                      </p:cBhvr>
                                      <p:tavLst>
                                        <p:tav tm="0">
                                          <p:val>
                                            <p:strVal val="#ppt_y+.1"/>
                                          </p:val>
                                        </p:tav>
                                        <p:tav tm="100000">
                                          <p:val>
                                            <p:strVal val="#ppt_y"/>
                                          </p:val>
                                        </p:tav>
                                      </p:tavLst>
                                    </p:anim>
                                  </p:childTnLst>
                                </p:cTn>
                              </p:par>
                              <p:par>
                                <p:cTn id="91" presetID="2" presetClass="entr" presetSubtype="8" decel="10000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250" fill="hold"/>
                                        <p:tgtEl>
                                          <p:spTgt spid="17"/>
                                        </p:tgtEl>
                                        <p:attrNameLst>
                                          <p:attrName>ppt_x</p:attrName>
                                        </p:attrNameLst>
                                      </p:cBhvr>
                                      <p:tavLst>
                                        <p:tav tm="0">
                                          <p:val>
                                            <p:strVal val="0-#ppt_w/2"/>
                                          </p:val>
                                        </p:tav>
                                        <p:tav tm="100000">
                                          <p:val>
                                            <p:strVal val="#ppt_x"/>
                                          </p:val>
                                        </p:tav>
                                      </p:tavLst>
                                    </p:anim>
                                    <p:anim calcmode="lin" valueType="num">
                                      <p:cBhvr additive="base">
                                        <p:cTn id="94" dur="2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wipe(left)">
                                      <p:cBhvr>
                                        <p:cTn id="99" dur="250"/>
                                        <p:tgtEl>
                                          <p:spTgt spid="13">
                                            <p:graphicEl>
                                              <a:chart seriesIdx="0" categoryIdx="3" bldStep="ptInCategory"/>
                                            </p:graphicEl>
                                          </p:spTgt>
                                        </p:tgtEl>
                                      </p:cBhvr>
                                    </p:animEffect>
                                  </p:childTnLst>
                                </p:cTn>
                              </p:par>
                            </p:childTnLst>
                          </p:cTn>
                        </p:par>
                        <p:par>
                          <p:cTn id="100" fill="hold">
                            <p:stCondLst>
                              <p:cond delay="250"/>
                            </p:stCondLst>
                            <p:childTnLst>
                              <p:par>
                                <p:cTn id="101" presetID="22" presetClass="entr" presetSubtype="8" fill="hold" grpId="0" nodeType="afterEffect">
                                  <p:stCondLst>
                                    <p:cond delay="0"/>
                                  </p:stCondLst>
                                  <p:childTnLst>
                                    <p:set>
                                      <p:cBhvr>
                                        <p:cTn id="102" dur="1" fill="hold">
                                          <p:stCondLst>
                                            <p:cond delay="0"/>
                                          </p:stCondLst>
                                        </p:cTn>
                                        <p:tgtEl>
                                          <p:spTgt spid="13">
                                            <p:graphicEl>
                                              <a:chart seriesIdx="1" categoryIdx="3" bldStep="ptInCategory"/>
                                            </p:graphicEl>
                                          </p:spTgt>
                                        </p:tgtEl>
                                        <p:attrNameLst>
                                          <p:attrName>style.visibility</p:attrName>
                                        </p:attrNameLst>
                                      </p:cBhvr>
                                      <p:to>
                                        <p:strVal val="visible"/>
                                      </p:to>
                                    </p:set>
                                    <p:animEffect transition="in" filter="wipe(left)">
                                      <p:cBhvr>
                                        <p:cTn id="103" dur="250"/>
                                        <p:tgtEl>
                                          <p:spTgt spid="13">
                                            <p:graphicEl>
                                              <a:chart seriesIdx="1" categoryIdx="3" bldStep="ptInCategory"/>
                                            </p:graphicEl>
                                          </p:spTgt>
                                        </p:tgtEl>
                                      </p:cBhvr>
                                    </p:animEffect>
                                  </p:childTnLst>
                                </p:cTn>
                              </p:par>
                            </p:childTnLst>
                          </p:cTn>
                        </p:par>
                        <p:par>
                          <p:cTn id="104" fill="hold">
                            <p:stCondLst>
                              <p:cond delay="500"/>
                            </p:stCondLst>
                            <p:childTnLst>
                              <p:par>
                                <p:cTn id="105" presetID="42"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250"/>
                                        <p:tgtEl>
                                          <p:spTgt spid="26"/>
                                        </p:tgtEl>
                                      </p:cBhvr>
                                    </p:animEffect>
                                    <p:anim calcmode="lin" valueType="num">
                                      <p:cBhvr>
                                        <p:cTn id="108" dur="250" fill="hold"/>
                                        <p:tgtEl>
                                          <p:spTgt spid="26"/>
                                        </p:tgtEl>
                                        <p:attrNameLst>
                                          <p:attrName>ppt_x</p:attrName>
                                        </p:attrNameLst>
                                      </p:cBhvr>
                                      <p:tavLst>
                                        <p:tav tm="0">
                                          <p:val>
                                            <p:strVal val="#ppt_x"/>
                                          </p:val>
                                        </p:tav>
                                        <p:tav tm="100000">
                                          <p:val>
                                            <p:strVal val="#ppt_x"/>
                                          </p:val>
                                        </p:tav>
                                      </p:tavLst>
                                    </p:anim>
                                    <p:anim calcmode="lin" valueType="num">
                                      <p:cBhvr>
                                        <p:cTn id="109" dur="250" fill="hold"/>
                                        <p:tgtEl>
                                          <p:spTgt spid="26"/>
                                        </p:tgtEl>
                                        <p:attrNameLst>
                                          <p:attrName>ppt_y</p:attrName>
                                        </p:attrNameLst>
                                      </p:cBhvr>
                                      <p:tavLst>
                                        <p:tav tm="0">
                                          <p:val>
                                            <p:strVal val="#ppt_y+.1"/>
                                          </p:val>
                                        </p:tav>
                                        <p:tav tm="100000">
                                          <p:val>
                                            <p:strVal val="#ppt_y"/>
                                          </p:val>
                                        </p:tav>
                                      </p:tavLst>
                                    </p:anim>
                                  </p:childTnLst>
                                </p:cTn>
                              </p:par>
                              <p:par>
                                <p:cTn id="110" presetID="2" presetClass="entr" presetSubtype="8" decel="100000" fill="hold" nodeType="with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250" fill="hold"/>
                                        <p:tgtEl>
                                          <p:spTgt spid="20"/>
                                        </p:tgtEl>
                                        <p:attrNameLst>
                                          <p:attrName>ppt_x</p:attrName>
                                        </p:attrNameLst>
                                      </p:cBhvr>
                                      <p:tavLst>
                                        <p:tav tm="0">
                                          <p:val>
                                            <p:strVal val="0-#ppt_w/2"/>
                                          </p:val>
                                        </p:tav>
                                        <p:tav tm="100000">
                                          <p:val>
                                            <p:strVal val="#ppt_x"/>
                                          </p:val>
                                        </p:tav>
                                      </p:tavLst>
                                    </p:anim>
                                    <p:anim calcmode="lin" valueType="num">
                                      <p:cBhvr additive="base">
                                        <p:cTn id="113"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decel="10000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 calcmode="lin" valueType="num">
                                      <p:cBhvr additive="base">
                                        <p:cTn id="118" dur="500" fill="hold"/>
                                        <p:tgtEl>
                                          <p:spTgt spid="6"/>
                                        </p:tgtEl>
                                        <p:attrNameLst>
                                          <p:attrName>ppt_x</p:attrName>
                                        </p:attrNameLst>
                                      </p:cBhvr>
                                      <p:tavLst>
                                        <p:tav tm="0">
                                          <p:val>
                                            <p:strVal val="0-#ppt_w/2"/>
                                          </p:val>
                                        </p:tav>
                                        <p:tav tm="100000">
                                          <p:val>
                                            <p:strVal val="#ppt_x"/>
                                          </p:val>
                                        </p:tav>
                                      </p:tavLst>
                                    </p:anim>
                                    <p:anim calcmode="lin" valueType="num">
                                      <p:cBhvr additive="base">
                                        <p:cTn id="119" dur="500" fill="hold"/>
                                        <p:tgtEl>
                                          <p:spTgt spid="6"/>
                                        </p:tgtEl>
                                        <p:attrNameLst>
                                          <p:attrName>ppt_y</p:attrName>
                                        </p:attrNameLst>
                                      </p:cBhvr>
                                      <p:tavLst>
                                        <p:tav tm="0">
                                          <p:val>
                                            <p:strVal val="#ppt_y"/>
                                          </p:val>
                                        </p:tav>
                                        <p:tav tm="100000">
                                          <p:val>
                                            <p:strVal val="#ppt_y"/>
                                          </p:val>
                                        </p:tav>
                                      </p:tavLst>
                                    </p:anim>
                                  </p:childTnLst>
                                </p:cTn>
                              </p:par>
                            </p:childTnLst>
                          </p:cTn>
                        </p:par>
                        <p:par>
                          <p:cTn id="120" fill="hold">
                            <p:stCondLst>
                              <p:cond delay="500"/>
                            </p:stCondLst>
                            <p:childTnLst>
                              <p:par>
                                <p:cTn id="121" presetID="22" presetClass="entr" presetSubtype="8" fill="hold"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ipe(left)">
                                      <p:cBhvr>
                                        <p:cTn id="123" dur="500"/>
                                        <p:tgtEl>
                                          <p:spTgt spid="32"/>
                                        </p:tgtEl>
                                      </p:cBhvr>
                                    </p:animEffect>
                                  </p:childTnLst>
                                </p:cTn>
                              </p:par>
                            </p:childTnLst>
                          </p:cTn>
                        </p:par>
                        <p:par>
                          <p:cTn id="124" fill="hold">
                            <p:stCondLst>
                              <p:cond delay="1000"/>
                            </p:stCondLst>
                            <p:childTnLst>
                              <p:par>
                                <p:cTn id="125" presetID="42"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250"/>
                                        <p:tgtEl>
                                          <p:spTgt spid="30"/>
                                        </p:tgtEl>
                                      </p:cBhvr>
                                    </p:animEffect>
                                    <p:anim calcmode="lin" valueType="num">
                                      <p:cBhvr>
                                        <p:cTn id="128" dur="250" fill="hold"/>
                                        <p:tgtEl>
                                          <p:spTgt spid="30"/>
                                        </p:tgtEl>
                                        <p:attrNameLst>
                                          <p:attrName>ppt_x</p:attrName>
                                        </p:attrNameLst>
                                      </p:cBhvr>
                                      <p:tavLst>
                                        <p:tav tm="0">
                                          <p:val>
                                            <p:strVal val="#ppt_x"/>
                                          </p:val>
                                        </p:tav>
                                        <p:tav tm="100000">
                                          <p:val>
                                            <p:strVal val="#ppt_x"/>
                                          </p:val>
                                        </p:tav>
                                      </p:tavLst>
                                    </p:anim>
                                    <p:anim calcmode="lin" valueType="num">
                                      <p:cBhvr>
                                        <p:cTn id="129" dur="250" fill="hold"/>
                                        <p:tgtEl>
                                          <p:spTgt spid="30"/>
                                        </p:tgtEl>
                                        <p:attrNameLst>
                                          <p:attrName>ppt_y</p:attrName>
                                        </p:attrNameLst>
                                      </p:cBhvr>
                                      <p:tavLst>
                                        <p:tav tm="0">
                                          <p:val>
                                            <p:strVal val="#ppt_y+.1"/>
                                          </p:val>
                                        </p:tav>
                                        <p:tav tm="100000">
                                          <p:val>
                                            <p:strVal val="#ppt_y"/>
                                          </p:val>
                                        </p:tav>
                                      </p:tavLst>
                                    </p:anim>
                                  </p:childTnLst>
                                </p:cTn>
                              </p:par>
                              <p:par>
                                <p:cTn id="130" presetID="10" presetClass="entr" presetSubtype="0" fill="hold" grpId="0" nodeType="withEffect">
                                  <p:stCondLst>
                                    <p:cond delay="0"/>
                                  </p:stCondLst>
                                  <p:iterate type="wd">
                                    <p:tmPct val="10000"/>
                                  </p:iterate>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5">
                                            <p:graphicEl>
                                              <a:chart seriesIdx="-3" categoryIdx="-3" bldStep="gridLegend"/>
                                            </p:graphicEl>
                                          </p:spTgt>
                                        </p:tgtEl>
                                        <p:attrNameLst>
                                          <p:attrName>style.visibility</p:attrName>
                                        </p:attrNameLst>
                                      </p:cBhvr>
                                      <p:to>
                                        <p:strVal val="visible"/>
                                      </p:to>
                                    </p:set>
                                    <p:animEffect transition="in" filter="wipe(left)">
                                      <p:cBhvr>
                                        <p:cTn id="137" dur="250"/>
                                        <p:tgtEl>
                                          <p:spTgt spid="35">
                                            <p:graphicEl>
                                              <a:chart seriesIdx="-3" categoryIdx="-3" bldStep="gridLegend"/>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5">
                                            <p:graphicEl>
                                              <a:chart seriesIdx="0" categoryIdx="0" bldStep="ptInCategory"/>
                                            </p:graphicEl>
                                          </p:spTgt>
                                        </p:tgtEl>
                                        <p:attrNameLst>
                                          <p:attrName>style.visibility</p:attrName>
                                        </p:attrNameLst>
                                      </p:cBhvr>
                                      <p:to>
                                        <p:strVal val="visible"/>
                                      </p:to>
                                    </p:set>
                                    <p:animEffect transition="in" filter="wipe(left)">
                                      <p:cBhvr>
                                        <p:cTn id="142" dur="250"/>
                                        <p:tgtEl>
                                          <p:spTgt spid="35">
                                            <p:graphicEl>
                                              <a:chart seriesIdx="0" categoryIdx="0" bldStep="ptInCategory"/>
                                            </p:graphicEl>
                                          </p:spTgt>
                                        </p:tgtEl>
                                      </p:cBhvr>
                                    </p:animEffect>
                                  </p:childTnLst>
                                </p:cTn>
                              </p:par>
                            </p:childTnLst>
                          </p:cTn>
                        </p:par>
                        <p:par>
                          <p:cTn id="143" fill="hold">
                            <p:stCondLst>
                              <p:cond delay="250"/>
                            </p:stCondLst>
                            <p:childTnLst>
                              <p:par>
                                <p:cTn id="144" presetID="22" presetClass="entr" presetSubtype="8" fill="hold" grpId="0" nodeType="afterEffect">
                                  <p:stCondLst>
                                    <p:cond delay="0"/>
                                  </p:stCondLst>
                                  <p:childTnLst>
                                    <p:set>
                                      <p:cBhvr>
                                        <p:cTn id="145" dur="1" fill="hold">
                                          <p:stCondLst>
                                            <p:cond delay="0"/>
                                          </p:stCondLst>
                                        </p:cTn>
                                        <p:tgtEl>
                                          <p:spTgt spid="35">
                                            <p:graphicEl>
                                              <a:chart seriesIdx="1" categoryIdx="0" bldStep="ptInCategory"/>
                                            </p:graphicEl>
                                          </p:spTgt>
                                        </p:tgtEl>
                                        <p:attrNameLst>
                                          <p:attrName>style.visibility</p:attrName>
                                        </p:attrNameLst>
                                      </p:cBhvr>
                                      <p:to>
                                        <p:strVal val="visible"/>
                                      </p:to>
                                    </p:set>
                                    <p:animEffect transition="in" filter="wipe(left)">
                                      <p:cBhvr>
                                        <p:cTn id="146" dur="250"/>
                                        <p:tgtEl>
                                          <p:spTgt spid="35">
                                            <p:graphicEl>
                                              <a:chart seriesIdx="1" categoryIdx="0" bldStep="ptInCategory"/>
                                            </p:graphicEl>
                                          </p:spTgt>
                                        </p:tgtEl>
                                      </p:cBhvr>
                                    </p:animEffect>
                                  </p:childTnLst>
                                </p:cTn>
                              </p:par>
                            </p:childTnLst>
                          </p:cTn>
                        </p:par>
                        <p:par>
                          <p:cTn id="147" fill="hold">
                            <p:stCondLst>
                              <p:cond delay="500"/>
                            </p:stCondLst>
                            <p:childTnLst>
                              <p:par>
                                <p:cTn id="148" presetID="42" presetClass="entr" presetSubtype="0"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Effect transition="in" filter="fade">
                                      <p:cBhvr>
                                        <p:cTn id="150" dur="250"/>
                                        <p:tgtEl>
                                          <p:spTgt spid="39"/>
                                        </p:tgtEl>
                                      </p:cBhvr>
                                    </p:animEffect>
                                    <p:anim calcmode="lin" valueType="num">
                                      <p:cBhvr>
                                        <p:cTn id="151" dur="250" fill="hold"/>
                                        <p:tgtEl>
                                          <p:spTgt spid="39"/>
                                        </p:tgtEl>
                                        <p:attrNameLst>
                                          <p:attrName>ppt_x</p:attrName>
                                        </p:attrNameLst>
                                      </p:cBhvr>
                                      <p:tavLst>
                                        <p:tav tm="0">
                                          <p:val>
                                            <p:strVal val="#ppt_x"/>
                                          </p:val>
                                        </p:tav>
                                        <p:tav tm="100000">
                                          <p:val>
                                            <p:strVal val="#ppt_x"/>
                                          </p:val>
                                        </p:tav>
                                      </p:tavLst>
                                    </p:anim>
                                    <p:anim calcmode="lin" valueType="num">
                                      <p:cBhvr>
                                        <p:cTn id="152" dur="250" fill="hold"/>
                                        <p:tgtEl>
                                          <p:spTgt spid="39"/>
                                        </p:tgtEl>
                                        <p:attrNameLst>
                                          <p:attrName>ppt_y</p:attrName>
                                        </p:attrNameLst>
                                      </p:cBhvr>
                                      <p:tavLst>
                                        <p:tav tm="0">
                                          <p:val>
                                            <p:strVal val="#ppt_y+.1"/>
                                          </p:val>
                                        </p:tav>
                                        <p:tav tm="100000">
                                          <p:val>
                                            <p:strVal val="#ppt_y"/>
                                          </p:val>
                                        </p:tav>
                                      </p:tavLst>
                                    </p:anim>
                                  </p:childTnLst>
                                </p:cTn>
                              </p:par>
                              <p:par>
                                <p:cTn id="153" presetID="2" presetClass="entr" presetSubtype="8" decel="100000" fill="hold" nodeType="withEffect">
                                  <p:stCondLst>
                                    <p:cond delay="0"/>
                                  </p:stCondLst>
                                  <p:childTnLst>
                                    <p:set>
                                      <p:cBhvr>
                                        <p:cTn id="154" dur="1" fill="hold">
                                          <p:stCondLst>
                                            <p:cond delay="0"/>
                                          </p:stCondLst>
                                        </p:cTn>
                                        <p:tgtEl>
                                          <p:spTgt spid="65"/>
                                        </p:tgtEl>
                                        <p:attrNameLst>
                                          <p:attrName>style.visibility</p:attrName>
                                        </p:attrNameLst>
                                      </p:cBhvr>
                                      <p:to>
                                        <p:strVal val="visible"/>
                                      </p:to>
                                    </p:set>
                                    <p:anim calcmode="lin" valueType="num">
                                      <p:cBhvr additive="base">
                                        <p:cTn id="155" dur="500" fill="hold"/>
                                        <p:tgtEl>
                                          <p:spTgt spid="65"/>
                                        </p:tgtEl>
                                        <p:attrNameLst>
                                          <p:attrName>ppt_x</p:attrName>
                                        </p:attrNameLst>
                                      </p:cBhvr>
                                      <p:tavLst>
                                        <p:tav tm="0">
                                          <p:val>
                                            <p:strVal val="0-#ppt_w/2"/>
                                          </p:val>
                                        </p:tav>
                                        <p:tav tm="100000">
                                          <p:val>
                                            <p:strVal val="#ppt_x"/>
                                          </p:val>
                                        </p:tav>
                                      </p:tavLst>
                                    </p:anim>
                                    <p:anim calcmode="lin" valueType="num">
                                      <p:cBhvr additive="base">
                                        <p:cTn id="156"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35">
                                            <p:graphicEl>
                                              <a:chart seriesIdx="0" categoryIdx="1" bldStep="ptInCategory"/>
                                            </p:graphicEl>
                                          </p:spTgt>
                                        </p:tgtEl>
                                        <p:attrNameLst>
                                          <p:attrName>style.visibility</p:attrName>
                                        </p:attrNameLst>
                                      </p:cBhvr>
                                      <p:to>
                                        <p:strVal val="visible"/>
                                      </p:to>
                                    </p:set>
                                    <p:animEffect transition="in" filter="wipe(left)">
                                      <p:cBhvr>
                                        <p:cTn id="161" dur="250"/>
                                        <p:tgtEl>
                                          <p:spTgt spid="35">
                                            <p:graphicEl>
                                              <a:chart seriesIdx="0" categoryIdx="1" bldStep="ptInCategory"/>
                                            </p:graphicEl>
                                          </p:spTgt>
                                        </p:tgtEl>
                                      </p:cBhvr>
                                    </p:animEffect>
                                  </p:childTnLst>
                                </p:cTn>
                              </p:par>
                            </p:childTnLst>
                          </p:cTn>
                        </p:par>
                        <p:par>
                          <p:cTn id="162" fill="hold">
                            <p:stCondLst>
                              <p:cond delay="250"/>
                            </p:stCondLst>
                            <p:childTnLst>
                              <p:par>
                                <p:cTn id="163" presetID="22" presetClass="entr" presetSubtype="8" fill="hold" grpId="0" nodeType="afterEffect">
                                  <p:stCondLst>
                                    <p:cond delay="0"/>
                                  </p:stCondLst>
                                  <p:childTnLst>
                                    <p:set>
                                      <p:cBhvr>
                                        <p:cTn id="164" dur="1" fill="hold">
                                          <p:stCondLst>
                                            <p:cond delay="0"/>
                                          </p:stCondLst>
                                        </p:cTn>
                                        <p:tgtEl>
                                          <p:spTgt spid="35">
                                            <p:graphicEl>
                                              <a:chart seriesIdx="1" categoryIdx="1" bldStep="ptInCategory"/>
                                            </p:graphicEl>
                                          </p:spTgt>
                                        </p:tgtEl>
                                        <p:attrNameLst>
                                          <p:attrName>style.visibility</p:attrName>
                                        </p:attrNameLst>
                                      </p:cBhvr>
                                      <p:to>
                                        <p:strVal val="visible"/>
                                      </p:to>
                                    </p:set>
                                    <p:animEffect transition="in" filter="wipe(left)">
                                      <p:cBhvr>
                                        <p:cTn id="165" dur="250"/>
                                        <p:tgtEl>
                                          <p:spTgt spid="35">
                                            <p:graphicEl>
                                              <a:chart seriesIdx="1" categoryIdx="1" bldStep="ptInCategory"/>
                                            </p:graphicEl>
                                          </p:spTgt>
                                        </p:tgtEl>
                                      </p:cBhvr>
                                    </p:animEffect>
                                  </p:childTnLst>
                                </p:cTn>
                              </p:par>
                            </p:childTnLst>
                          </p:cTn>
                        </p:par>
                        <p:par>
                          <p:cTn id="166" fill="hold">
                            <p:stCondLst>
                              <p:cond delay="500"/>
                            </p:stCondLst>
                            <p:childTnLst>
                              <p:par>
                                <p:cTn id="167" presetID="42" presetClass="entr" presetSubtype="0" fill="hold" grpId="0" nodeType="after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fade">
                                      <p:cBhvr>
                                        <p:cTn id="169" dur="250"/>
                                        <p:tgtEl>
                                          <p:spTgt spid="38"/>
                                        </p:tgtEl>
                                      </p:cBhvr>
                                    </p:animEffect>
                                    <p:anim calcmode="lin" valueType="num">
                                      <p:cBhvr>
                                        <p:cTn id="170" dur="250" fill="hold"/>
                                        <p:tgtEl>
                                          <p:spTgt spid="38"/>
                                        </p:tgtEl>
                                        <p:attrNameLst>
                                          <p:attrName>ppt_x</p:attrName>
                                        </p:attrNameLst>
                                      </p:cBhvr>
                                      <p:tavLst>
                                        <p:tav tm="0">
                                          <p:val>
                                            <p:strVal val="#ppt_x"/>
                                          </p:val>
                                        </p:tav>
                                        <p:tav tm="100000">
                                          <p:val>
                                            <p:strVal val="#ppt_x"/>
                                          </p:val>
                                        </p:tav>
                                      </p:tavLst>
                                    </p:anim>
                                    <p:anim calcmode="lin" valueType="num">
                                      <p:cBhvr>
                                        <p:cTn id="171" dur="250" fill="hold"/>
                                        <p:tgtEl>
                                          <p:spTgt spid="38"/>
                                        </p:tgtEl>
                                        <p:attrNameLst>
                                          <p:attrName>ppt_y</p:attrName>
                                        </p:attrNameLst>
                                      </p:cBhvr>
                                      <p:tavLst>
                                        <p:tav tm="0">
                                          <p:val>
                                            <p:strVal val="#ppt_y+.1"/>
                                          </p:val>
                                        </p:tav>
                                        <p:tav tm="100000">
                                          <p:val>
                                            <p:strVal val="#ppt_y"/>
                                          </p:val>
                                        </p:tav>
                                      </p:tavLst>
                                    </p:anim>
                                  </p:childTnLst>
                                </p:cTn>
                              </p:par>
                              <p:par>
                                <p:cTn id="172" presetID="2" presetClass="entr" presetSubtype="8" decel="100000" fill="hold" nodeType="withEffect">
                                  <p:stCondLst>
                                    <p:cond delay="0"/>
                                  </p:stCondLst>
                                  <p:childTnLst>
                                    <p:set>
                                      <p:cBhvr>
                                        <p:cTn id="173" dur="1" fill="hold">
                                          <p:stCondLst>
                                            <p:cond delay="0"/>
                                          </p:stCondLst>
                                        </p:cTn>
                                        <p:tgtEl>
                                          <p:spTgt spid="40"/>
                                        </p:tgtEl>
                                        <p:attrNameLst>
                                          <p:attrName>style.visibility</p:attrName>
                                        </p:attrNameLst>
                                      </p:cBhvr>
                                      <p:to>
                                        <p:strVal val="visible"/>
                                      </p:to>
                                    </p:set>
                                    <p:anim calcmode="lin" valueType="num">
                                      <p:cBhvr additive="base">
                                        <p:cTn id="174" dur="500" fill="hold"/>
                                        <p:tgtEl>
                                          <p:spTgt spid="40"/>
                                        </p:tgtEl>
                                        <p:attrNameLst>
                                          <p:attrName>ppt_x</p:attrName>
                                        </p:attrNameLst>
                                      </p:cBhvr>
                                      <p:tavLst>
                                        <p:tav tm="0">
                                          <p:val>
                                            <p:strVal val="0-#ppt_w/2"/>
                                          </p:val>
                                        </p:tav>
                                        <p:tav tm="100000">
                                          <p:val>
                                            <p:strVal val="#ppt_x"/>
                                          </p:val>
                                        </p:tav>
                                      </p:tavLst>
                                    </p:anim>
                                    <p:anim calcmode="lin" valueType="num">
                                      <p:cBhvr additive="base">
                                        <p:cTn id="175"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35">
                                            <p:graphicEl>
                                              <a:chart seriesIdx="0" categoryIdx="2" bldStep="ptInCategory"/>
                                            </p:graphicEl>
                                          </p:spTgt>
                                        </p:tgtEl>
                                        <p:attrNameLst>
                                          <p:attrName>style.visibility</p:attrName>
                                        </p:attrNameLst>
                                      </p:cBhvr>
                                      <p:to>
                                        <p:strVal val="visible"/>
                                      </p:to>
                                    </p:set>
                                    <p:animEffect transition="in" filter="wipe(left)">
                                      <p:cBhvr>
                                        <p:cTn id="180" dur="250"/>
                                        <p:tgtEl>
                                          <p:spTgt spid="35">
                                            <p:graphicEl>
                                              <a:chart seriesIdx="0" categoryIdx="2" bldStep="ptInCategory"/>
                                            </p:graphicEl>
                                          </p:spTgt>
                                        </p:tgtEl>
                                      </p:cBhvr>
                                    </p:animEffect>
                                  </p:childTnLst>
                                </p:cTn>
                              </p:par>
                            </p:childTnLst>
                          </p:cTn>
                        </p:par>
                        <p:par>
                          <p:cTn id="181" fill="hold">
                            <p:stCondLst>
                              <p:cond delay="250"/>
                            </p:stCondLst>
                            <p:childTnLst>
                              <p:par>
                                <p:cTn id="182" presetID="22" presetClass="entr" presetSubtype="8" fill="hold" grpId="0" nodeType="afterEffect">
                                  <p:stCondLst>
                                    <p:cond delay="0"/>
                                  </p:stCondLst>
                                  <p:childTnLst>
                                    <p:set>
                                      <p:cBhvr>
                                        <p:cTn id="183" dur="1" fill="hold">
                                          <p:stCondLst>
                                            <p:cond delay="0"/>
                                          </p:stCondLst>
                                        </p:cTn>
                                        <p:tgtEl>
                                          <p:spTgt spid="35">
                                            <p:graphicEl>
                                              <a:chart seriesIdx="1" categoryIdx="2" bldStep="ptInCategory"/>
                                            </p:graphicEl>
                                          </p:spTgt>
                                        </p:tgtEl>
                                        <p:attrNameLst>
                                          <p:attrName>style.visibility</p:attrName>
                                        </p:attrNameLst>
                                      </p:cBhvr>
                                      <p:to>
                                        <p:strVal val="visible"/>
                                      </p:to>
                                    </p:set>
                                    <p:animEffect transition="in" filter="wipe(left)">
                                      <p:cBhvr>
                                        <p:cTn id="184" dur="250"/>
                                        <p:tgtEl>
                                          <p:spTgt spid="35">
                                            <p:graphicEl>
                                              <a:chart seriesIdx="1" categoryIdx="2" bldStep="ptInCategory"/>
                                            </p:graphicEl>
                                          </p:spTgt>
                                        </p:tgtEl>
                                      </p:cBhvr>
                                    </p:animEffect>
                                  </p:childTnLst>
                                </p:cTn>
                              </p:par>
                            </p:childTnLst>
                          </p:cTn>
                        </p:par>
                        <p:par>
                          <p:cTn id="185" fill="hold">
                            <p:stCondLst>
                              <p:cond delay="500"/>
                            </p:stCondLst>
                            <p:childTnLst>
                              <p:par>
                                <p:cTn id="186" presetID="42" presetClass="entr" presetSubtype="0" fill="hold" grpId="0" nodeType="afterEffect">
                                  <p:stCondLst>
                                    <p:cond delay="0"/>
                                  </p:stCondLst>
                                  <p:childTnLst>
                                    <p:set>
                                      <p:cBhvr>
                                        <p:cTn id="187" dur="1" fill="hold">
                                          <p:stCondLst>
                                            <p:cond delay="0"/>
                                          </p:stCondLst>
                                        </p:cTn>
                                        <p:tgtEl>
                                          <p:spTgt spid="37"/>
                                        </p:tgtEl>
                                        <p:attrNameLst>
                                          <p:attrName>style.visibility</p:attrName>
                                        </p:attrNameLst>
                                      </p:cBhvr>
                                      <p:to>
                                        <p:strVal val="visible"/>
                                      </p:to>
                                    </p:set>
                                    <p:animEffect transition="in" filter="fade">
                                      <p:cBhvr>
                                        <p:cTn id="188" dur="250"/>
                                        <p:tgtEl>
                                          <p:spTgt spid="37"/>
                                        </p:tgtEl>
                                      </p:cBhvr>
                                    </p:animEffect>
                                    <p:anim calcmode="lin" valueType="num">
                                      <p:cBhvr>
                                        <p:cTn id="189" dur="250" fill="hold"/>
                                        <p:tgtEl>
                                          <p:spTgt spid="37"/>
                                        </p:tgtEl>
                                        <p:attrNameLst>
                                          <p:attrName>ppt_x</p:attrName>
                                        </p:attrNameLst>
                                      </p:cBhvr>
                                      <p:tavLst>
                                        <p:tav tm="0">
                                          <p:val>
                                            <p:strVal val="#ppt_x"/>
                                          </p:val>
                                        </p:tav>
                                        <p:tav tm="100000">
                                          <p:val>
                                            <p:strVal val="#ppt_x"/>
                                          </p:val>
                                        </p:tav>
                                      </p:tavLst>
                                    </p:anim>
                                    <p:anim calcmode="lin" valueType="num">
                                      <p:cBhvr>
                                        <p:cTn id="190" dur="250" fill="hold"/>
                                        <p:tgtEl>
                                          <p:spTgt spid="37"/>
                                        </p:tgtEl>
                                        <p:attrNameLst>
                                          <p:attrName>ppt_y</p:attrName>
                                        </p:attrNameLst>
                                      </p:cBhvr>
                                      <p:tavLst>
                                        <p:tav tm="0">
                                          <p:val>
                                            <p:strVal val="#ppt_y+.1"/>
                                          </p:val>
                                        </p:tav>
                                        <p:tav tm="100000">
                                          <p:val>
                                            <p:strVal val="#ppt_y"/>
                                          </p:val>
                                        </p:tav>
                                      </p:tavLst>
                                    </p:anim>
                                  </p:childTnLst>
                                </p:cTn>
                              </p:par>
                              <p:par>
                                <p:cTn id="191" presetID="2" presetClass="entr" presetSubtype="8" decel="100000" fill="hold" nodeType="withEffect">
                                  <p:stCondLst>
                                    <p:cond delay="0"/>
                                  </p:stCondLst>
                                  <p:childTnLst>
                                    <p:set>
                                      <p:cBhvr>
                                        <p:cTn id="192" dur="1" fill="hold">
                                          <p:stCondLst>
                                            <p:cond delay="0"/>
                                          </p:stCondLst>
                                        </p:cTn>
                                        <p:tgtEl>
                                          <p:spTgt spid="45"/>
                                        </p:tgtEl>
                                        <p:attrNameLst>
                                          <p:attrName>style.visibility</p:attrName>
                                        </p:attrNameLst>
                                      </p:cBhvr>
                                      <p:to>
                                        <p:strVal val="visible"/>
                                      </p:to>
                                    </p:set>
                                    <p:anim calcmode="lin" valueType="num">
                                      <p:cBhvr additive="base">
                                        <p:cTn id="193" dur="500" fill="hold"/>
                                        <p:tgtEl>
                                          <p:spTgt spid="45"/>
                                        </p:tgtEl>
                                        <p:attrNameLst>
                                          <p:attrName>ppt_x</p:attrName>
                                        </p:attrNameLst>
                                      </p:cBhvr>
                                      <p:tavLst>
                                        <p:tav tm="0">
                                          <p:val>
                                            <p:strVal val="0-#ppt_w/2"/>
                                          </p:val>
                                        </p:tav>
                                        <p:tav tm="100000">
                                          <p:val>
                                            <p:strVal val="#ppt_x"/>
                                          </p:val>
                                        </p:tav>
                                      </p:tavLst>
                                    </p:anim>
                                    <p:anim calcmode="lin" valueType="num">
                                      <p:cBhvr additive="base">
                                        <p:cTn id="19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35">
                                            <p:graphicEl>
                                              <a:chart seriesIdx="0" categoryIdx="3" bldStep="ptInCategory"/>
                                            </p:graphicEl>
                                          </p:spTgt>
                                        </p:tgtEl>
                                        <p:attrNameLst>
                                          <p:attrName>style.visibility</p:attrName>
                                        </p:attrNameLst>
                                      </p:cBhvr>
                                      <p:to>
                                        <p:strVal val="visible"/>
                                      </p:to>
                                    </p:set>
                                    <p:animEffect transition="in" filter="wipe(left)">
                                      <p:cBhvr>
                                        <p:cTn id="199" dur="250"/>
                                        <p:tgtEl>
                                          <p:spTgt spid="35">
                                            <p:graphicEl>
                                              <a:chart seriesIdx="0" categoryIdx="3" bldStep="ptInCategory"/>
                                            </p:graphicEl>
                                          </p:spTgt>
                                        </p:tgtEl>
                                      </p:cBhvr>
                                    </p:animEffect>
                                  </p:childTnLst>
                                </p:cTn>
                              </p:par>
                            </p:childTnLst>
                          </p:cTn>
                        </p:par>
                        <p:par>
                          <p:cTn id="200" fill="hold">
                            <p:stCondLst>
                              <p:cond delay="250"/>
                            </p:stCondLst>
                            <p:childTnLst>
                              <p:par>
                                <p:cTn id="201" presetID="22" presetClass="entr" presetSubtype="8" fill="hold" grpId="0" nodeType="afterEffect">
                                  <p:stCondLst>
                                    <p:cond delay="0"/>
                                  </p:stCondLst>
                                  <p:childTnLst>
                                    <p:set>
                                      <p:cBhvr>
                                        <p:cTn id="202" dur="1" fill="hold">
                                          <p:stCondLst>
                                            <p:cond delay="0"/>
                                          </p:stCondLst>
                                        </p:cTn>
                                        <p:tgtEl>
                                          <p:spTgt spid="35">
                                            <p:graphicEl>
                                              <a:chart seriesIdx="1" categoryIdx="3" bldStep="ptInCategory"/>
                                            </p:graphicEl>
                                          </p:spTgt>
                                        </p:tgtEl>
                                        <p:attrNameLst>
                                          <p:attrName>style.visibility</p:attrName>
                                        </p:attrNameLst>
                                      </p:cBhvr>
                                      <p:to>
                                        <p:strVal val="visible"/>
                                      </p:to>
                                    </p:set>
                                    <p:animEffect transition="in" filter="wipe(left)">
                                      <p:cBhvr>
                                        <p:cTn id="203" dur="250"/>
                                        <p:tgtEl>
                                          <p:spTgt spid="35">
                                            <p:graphicEl>
                                              <a:chart seriesIdx="1" categoryIdx="3" bldStep="ptInCategory"/>
                                            </p:graphicEl>
                                          </p:spTgt>
                                        </p:tgtEl>
                                      </p:cBhvr>
                                    </p:animEffect>
                                  </p:childTnLst>
                                </p:cTn>
                              </p:par>
                            </p:childTnLst>
                          </p:cTn>
                        </p:par>
                        <p:par>
                          <p:cTn id="204" fill="hold">
                            <p:stCondLst>
                              <p:cond delay="500"/>
                            </p:stCondLst>
                            <p:childTnLst>
                              <p:par>
                                <p:cTn id="205" presetID="42" presetClass="entr" presetSubtype="0" fill="hold" grpId="0" nodeType="afterEffect">
                                  <p:stCondLst>
                                    <p:cond delay="0"/>
                                  </p:stCondLst>
                                  <p:childTnLst>
                                    <p:set>
                                      <p:cBhvr>
                                        <p:cTn id="206" dur="1" fill="hold">
                                          <p:stCondLst>
                                            <p:cond delay="0"/>
                                          </p:stCondLst>
                                        </p:cTn>
                                        <p:tgtEl>
                                          <p:spTgt spid="36"/>
                                        </p:tgtEl>
                                        <p:attrNameLst>
                                          <p:attrName>style.visibility</p:attrName>
                                        </p:attrNameLst>
                                      </p:cBhvr>
                                      <p:to>
                                        <p:strVal val="visible"/>
                                      </p:to>
                                    </p:set>
                                    <p:animEffect transition="in" filter="fade">
                                      <p:cBhvr>
                                        <p:cTn id="207" dur="250"/>
                                        <p:tgtEl>
                                          <p:spTgt spid="36"/>
                                        </p:tgtEl>
                                      </p:cBhvr>
                                    </p:animEffect>
                                    <p:anim calcmode="lin" valueType="num">
                                      <p:cBhvr>
                                        <p:cTn id="208" dur="250" fill="hold"/>
                                        <p:tgtEl>
                                          <p:spTgt spid="36"/>
                                        </p:tgtEl>
                                        <p:attrNameLst>
                                          <p:attrName>ppt_x</p:attrName>
                                        </p:attrNameLst>
                                      </p:cBhvr>
                                      <p:tavLst>
                                        <p:tav tm="0">
                                          <p:val>
                                            <p:strVal val="#ppt_x"/>
                                          </p:val>
                                        </p:tav>
                                        <p:tav tm="100000">
                                          <p:val>
                                            <p:strVal val="#ppt_x"/>
                                          </p:val>
                                        </p:tav>
                                      </p:tavLst>
                                    </p:anim>
                                    <p:anim calcmode="lin" valueType="num">
                                      <p:cBhvr>
                                        <p:cTn id="209" dur="250" fill="hold"/>
                                        <p:tgtEl>
                                          <p:spTgt spid="36"/>
                                        </p:tgtEl>
                                        <p:attrNameLst>
                                          <p:attrName>ppt_y</p:attrName>
                                        </p:attrNameLst>
                                      </p:cBhvr>
                                      <p:tavLst>
                                        <p:tav tm="0">
                                          <p:val>
                                            <p:strVal val="#ppt_y+.1"/>
                                          </p:val>
                                        </p:tav>
                                        <p:tav tm="100000">
                                          <p:val>
                                            <p:strVal val="#ppt_y"/>
                                          </p:val>
                                        </p:tav>
                                      </p:tavLst>
                                    </p:anim>
                                  </p:childTnLst>
                                </p:cTn>
                              </p:par>
                              <p:par>
                                <p:cTn id="210" presetID="2" presetClass="entr" presetSubtype="8" decel="100000" fill="hold" nodeType="withEffect">
                                  <p:stCondLst>
                                    <p:cond delay="0"/>
                                  </p:stCondLst>
                                  <p:childTnLst>
                                    <p:set>
                                      <p:cBhvr>
                                        <p:cTn id="211" dur="1" fill="hold">
                                          <p:stCondLst>
                                            <p:cond delay="0"/>
                                          </p:stCondLst>
                                        </p:cTn>
                                        <p:tgtEl>
                                          <p:spTgt spid="51"/>
                                        </p:tgtEl>
                                        <p:attrNameLst>
                                          <p:attrName>style.visibility</p:attrName>
                                        </p:attrNameLst>
                                      </p:cBhvr>
                                      <p:to>
                                        <p:strVal val="visible"/>
                                      </p:to>
                                    </p:set>
                                    <p:anim calcmode="lin" valueType="num">
                                      <p:cBhvr additive="base">
                                        <p:cTn id="212" dur="500" fill="hold"/>
                                        <p:tgtEl>
                                          <p:spTgt spid="51"/>
                                        </p:tgtEl>
                                        <p:attrNameLst>
                                          <p:attrName>ppt_x</p:attrName>
                                        </p:attrNameLst>
                                      </p:cBhvr>
                                      <p:tavLst>
                                        <p:tav tm="0">
                                          <p:val>
                                            <p:strVal val="0-#ppt_w/2"/>
                                          </p:val>
                                        </p:tav>
                                        <p:tav tm="100000">
                                          <p:val>
                                            <p:strVal val="#ppt_x"/>
                                          </p:val>
                                        </p:tav>
                                      </p:tavLst>
                                    </p:anim>
                                    <p:anim calcmode="lin" valueType="num">
                                      <p:cBhvr additive="base">
                                        <p:cTn id="213"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Graphic spid="13" grpId="0">
        <p:bldSub>
          <a:bldChart bld="categoryEl"/>
        </p:bldSub>
      </p:bldGraphic>
      <p:bldP spid="26" grpId="0"/>
      <p:bldP spid="27" grpId="0"/>
      <p:bldP spid="28" grpId="0"/>
      <p:bldP spid="29" grpId="0"/>
      <p:bldP spid="30" grpId="0"/>
      <p:bldP spid="31" grpId="0"/>
      <p:bldGraphic spid="35" grpId="0">
        <p:bldSub>
          <a:bldChart bld="categoryEl"/>
        </p:bldSub>
      </p:bldGraphic>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TextBox 28"/>
          <p:cNvSpPr txBox="1"/>
          <p:nvPr/>
        </p:nvSpPr>
        <p:spPr>
          <a:xfrm>
            <a:off x="5425182" y="1339690"/>
            <a:ext cx="2441694" cy="600164"/>
          </a:xfrm>
          <a:prstGeom prst="rect">
            <a:avLst/>
          </a:prstGeom>
          <a:noFill/>
        </p:spPr>
        <p:txBody>
          <a:bodyPr wrap="none" rtlCol="0">
            <a:spAutoFit/>
          </a:bodyPr>
          <a:lstStyle/>
          <a:p>
            <a:pPr defTabSz="914378">
              <a:lnSpc>
                <a:spcPct val="150000"/>
              </a:lnSpc>
            </a:pPr>
            <a:r>
              <a:rPr lang="zh-CN" altLang="en-US" sz="2200" kern="0" dirty="0">
                <a:solidFill>
                  <a:srgbClr val="C00000"/>
                </a:solidFill>
                <a:latin typeface="微软雅黑" pitchFamily="34" charset="-122"/>
                <a:ea typeface="微软雅黑" pitchFamily="34" charset="-122"/>
              </a:rPr>
              <a:t>点击此处添加标题</a:t>
            </a:r>
          </a:p>
        </p:txBody>
      </p:sp>
      <p:sp>
        <p:nvSpPr>
          <p:cNvPr id="7" name="椭圆 6"/>
          <p:cNvSpPr/>
          <p:nvPr/>
        </p:nvSpPr>
        <p:spPr>
          <a:xfrm>
            <a:off x="1830812" y="1243547"/>
            <a:ext cx="2664296" cy="2664296"/>
          </a:xfrm>
          <a:prstGeom prst="ellipse">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sz="1800" kern="0">
              <a:solidFill>
                <a:schemeClr val="bg1"/>
              </a:solidFill>
            </a:endParaRPr>
          </a:p>
        </p:txBody>
      </p:sp>
      <p:sp>
        <p:nvSpPr>
          <p:cNvPr id="8" name="弧形 7"/>
          <p:cNvSpPr/>
          <p:nvPr/>
        </p:nvSpPr>
        <p:spPr>
          <a:xfrm flipH="1" flipV="1">
            <a:off x="1992959" y="1405694"/>
            <a:ext cx="2340000" cy="2340000"/>
          </a:xfrm>
          <a:prstGeom prst="arc">
            <a:avLst/>
          </a:prstGeom>
          <a:ln w="1270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zh-CN" altLang="en-US" sz="1800" kern="0">
              <a:solidFill>
                <a:schemeClr val="bg1"/>
              </a:solidFill>
            </a:endParaRPr>
          </a:p>
        </p:txBody>
      </p:sp>
      <p:sp>
        <p:nvSpPr>
          <p:cNvPr id="9" name="TextBox 32"/>
          <p:cNvSpPr txBox="1"/>
          <p:nvPr/>
        </p:nvSpPr>
        <p:spPr>
          <a:xfrm>
            <a:off x="2089227" y="2251660"/>
            <a:ext cx="2100255" cy="977191"/>
          </a:xfrm>
          <a:prstGeom prst="rect">
            <a:avLst/>
          </a:prstGeom>
          <a:noFill/>
        </p:spPr>
        <p:txBody>
          <a:bodyPr wrap="none" rtlCol="0">
            <a:spAutoFit/>
          </a:bodyPr>
          <a:lstStyle/>
          <a:p>
            <a:pPr algn="ctr" defTabSz="914378"/>
            <a:r>
              <a:rPr lang="zh-CN" altLang="en-US" sz="1800" kern="0" dirty="0">
                <a:solidFill>
                  <a:schemeClr val="bg1"/>
                </a:solidFill>
                <a:latin typeface="微软雅黑" pitchFamily="34" charset="-122"/>
                <a:ea typeface="微软雅黑" pitchFamily="34" charset="-122"/>
              </a:rPr>
              <a:t> 点击此处添加标题</a:t>
            </a:r>
            <a:endParaRPr lang="en-US" altLang="zh-CN" sz="1800" kern="0" dirty="0">
              <a:solidFill>
                <a:schemeClr val="bg1"/>
              </a:solidFill>
              <a:latin typeface="微软雅黑" pitchFamily="34" charset="-122"/>
              <a:ea typeface="微软雅黑" pitchFamily="34" charset="-122"/>
            </a:endParaRPr>
          </a:p>
          <a:p>
            <a:pPr algn="ctr" defTabSz="914378"/>
            <a:r>
              <a:rPr lang="zh-CN" altLang="en-US" sz="1100" kern="0" dirty="0">
                <a:solidFill>
                  <a:schemeClr val="bg1"/>
                </a:solidFill>
                <a:latin typeface="微软雅黑" pitchFamily="34" charset="-122"/>
                <a:ea typeface="微软雅黑" pitchFamily="34" charset="-122"/>
              </a:rPr>
              <a:t>点击此处添加文字内容说明</a:t>
            </a:r>
            <a:endParaRPr lang="en-US" altLang="zh-CN" sz="1100" kern="0" dirty="0">
              <a:solidFill>
                <a:schemeClr val="bg1"/>
              </a:solidFill>
              <a:latin typeface="微软雅黑" pitchFamily="34" charset="-122"/>
              <a:ea typeface="微软雅黑" pitchFamily="34" charset="-122"/>
            </a:endParaRPr>
          </a:p>
          <a:p>
            <a:pPr algn="ctr" defTabSz="914378">
              <a:lnSpc>
                <a:spcPct val="150000"/>
              </a:lnSpc>
            </a:pPr>
            <a:r>
              <a:rPr lang="zh-CN" altLang="en-US" sz="1000" kern="0" dirty="0">
                <a:solidFill>
                  <a:schemeClr val="bg1"/>
                </a:solidFill>
                <a:latin typeface="微软雅黑" pitchFamily="34" charset="-122"/>
                <a:ea typeface="微软雅黑" pitchFamily="34" charset="-122"/>
              </a:rPr>
              <a:t>点击此处添加文字内容说明</a:t>
            </a:r>
            <a:endParaRPr lang="en-US" altLang="zh-CN" sz="1000" kern="0" dirty="0">
              <a:solidFill>
                <a:schemeClr val="bg1"/>
              </a:solidFill>
              <a:latin typeface="微软雅黑" pitchFamily="34" charset="-122"/>
              <a:ea typeface="微软雅黑" pitchFamily="34" charset="-122"/>
            </a:endParaRPr>
          </a:p>
          <a:p>
            <a:pPr algn="ctr" defTabSz="914378">
              <a:lnSpc>
                <a:spcPct val="150000"/>
              </a:lnSpc>
            </a:pPr>
            <a:r>
              <a:rPr lang="zh-CN" altLang="en-US" sz="900" kern="0" dirty="0">
                <a:solidFill>
                  <a:schemeClr val="bg1"/>
                </a:solidFill>
                <a:latin typeface="微软雅黑" pitchFamily="34" charset="-122"/>
                <a:ea typeface="微软雅黑" pitchFamily="34" charset="-122"/>
              </a:rPr>
              <a:t>点击此处添加文字内容说明</a:t>
            </a:r>
          </a:p>
        </p:txBody>
      </p:sp>
      <p:grpSp>
        <p:nvGrpSpPr>
          <p:cNvPr id="10" name="组合 9"/>
          <p:cNvGrpSpPr/>
          <p:nvPr/>
        </p:nvGrpSpPr>
        <p:grpSpPr>
          <a:xfrm>
            <a:off x="2725992" y="1330248"/>
            <a:ext cx="873936" cy="873741"/>
            <a:chOff x="5825710" y="2332989"/>
            <a:chExt cx="1663687" cy="1663315"/>
          </a:xfrm>
        </p:grpSpPr>
        <p:sp>
          <p:nvSpPr>
            <p:cNvPr id="11" name="Freeform 6"/>
            <p:cNvSpPr>
              <a:spLocks/>
            </p:cNvSpPr>
            <p:nvPr/>
          </p:nvSpPr>
          <p:spPr bwMode="auto">
            <a:xfrm>
              <a:off x="5825710" y="2332989"/>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C00000"/>
            </a:solidFill>
            <a:ln w="3175" cap="flat" cmpd="sng" algn="ctr">
              <a:noFill/>
              <a:prstDash val="solid"/>
            </a:ln>
            <a:effectLst/>
            <a:extLst/>
          </p:spPr>
          <p:txBody>
            <a:bodyPr lIns="0" rIns="0" anchor="ctr"/>
            <a:lstStyle/>
            <a:p>
              <a:pPr algn="ctr" defTabSz="914378" fontAlgn="base">
                <a:lnSpc>
                  <a:spcPct val="120000"/>
                </a:lnSpc>
                <a:spcBef>
                  <a:spcPts val="600"/>
                </a:spcBef>
                <a:spcAft>
                  <a:spcPts val="600"/>
                </a:spcAft>
                <a:defRPr/>
              </a:pPr>
              <a:endParaRPr lang="en-US" sz="2800" kern="0" dirty="0">
                <a:solidFill>
                  <a:schemeClr val="bg1"/>
                </a:solidFill>
                <a:latin typeface="Impact" pitchFamily="34" charset="0"/>
                <a:ea typeface="微软雅黑" pitchFamily="34" charset="-122"/>
              </a:endParaRPr>
            </a:p>
          </p:txBody>
        </p:sp>
        <p:sp>
          <p:nvSpPr>
            <p:cNvPr id="12" name="Oval 7"/>
            <p:cNvSpPr>
              <a:spLocks noChangeArrowheads="1"/>
            </p:cNvSpPr>
            <p:nvPr/>
          </p:nvSpPr>
          <p:spPr bwMode="auto">
            <a:xfrm>
              <a:off x="6155761" y="2665950"/>
              <a:ext cx="1003589" cy="997392"/>
            </a:xfrm>
            <a:prstGeom prst="ellipse">
              <a:avLst/>
            </a:prstGeom>
            <a:solidFill>
              <a:schemeClr val="bg1"/>
            </a:solidFill>
            <a:ln w="22225">
              <a:solidFill>
                <a:srgbClr val="C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378">
                <a:defRPr/>
              </a:pPr>
              <a:endParaRPr lang="en-US" sz="1800" kern="0" dirty="0">
                <a:solidFill>
                  <a:schemeClr val="bg1"/>
                </a:solidFill>
              </a:endParaRPr>
            </a:p>
          </p:txBody>
        </p:sp>
      </p:grpSp>
      <p:grpSp>
        <p:nvGrpSpPr>
          <p:cNvPr id="13" name="组合 12"/>
          <p:cNvGrpSpPr/>
          <p:nvPr/>
        </p:nvGrpSpPr>
        <p:grpSpPr>
          <a:xfrm>
            <a:off x="1038723" y="3313488"/>
            <a:ext cx="1296144" cy="666363"/>
            <a:chOff x="251520" y="3705587"/>
            <a:chExt cx="1296144" cy="666363"/>
          </a:xfrm>
        </p:grpSpPr>
        <p:cxnSp>
          <p:nvCxnSpPr>
            <p:cNvPr id="14" name="直接连接符 13"/>
            <p:cNvCxnSpPr/>
            <p:nvPr/>
          </p:nvCxnSpPr>
          <p:spPr>
            <a:xfrm flipH="1">
              <a:off x="1043608" y="3705587"/>
              <a:ext cx="504056" cy="66636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51520" y="4371950"/>
              <a:ext cx="792088"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TextBox 54"/>
          <p:cNvSpPr txBox="1"/>
          <p:nvPr/>
        </p:nvSpPr>
        <p:spPr>
          <a:xfrm>
            <a:off x="966717" y="3672074"/>
            <a:ext cx="915635" cy="307777"/>
          </a:xfrm>
          <a:prstGeom prst="rect">
            <a:avLst/>
          </a:prstGeom>
          <a:noFill/>
        </p:spPr>
        <p:txBody>
          <a:bodyPr wrap="none" rtlCol="0">
            <a:spAutoFit/>
          </a:bodyPr>
          <a:lstStyle/>
          <a:p>
            <a:pPr defTabSz="914378"/>
            <a:r>
              <a:rPr lang="zh-CN" altLang="en-US" sz="1400" kern="0" dirty="0">
                <a:solidFill>
                  <a:schemeClr val="bg1"/>
                </a:solidFill>
                <a:latin typeface="微软雅黑" pitchFamily="34" charset="-122"/>
                <a:ea typeface="微软雅黑" pitchFamily="34" charset="-122"/>
              </a:rPr>
              <a:t>提升</a:t>
            </a:r>
            <a:r>
              <a:rPr lang="en-US" altLang="zh-CN" sz="1400" kern="0" dirty="0">
                <a:solidFill>
                  <a:schemeClr val="bg1"/>
                </a:solidFill>
                <a:latin typeface="微软雅黑" pitchFamily="34" charset="-122"/>
                <a:ea typeface="微软雅黑" pitchFamily="34" charset="-122"/>
              </a:rPr>
              <a:t>25%</a:t>
            </a:r>
            <a:endParaRPr lang="zh-CN" altLang="en-US" sz="1400" kern="0" dirty="0">
              <a:solidFill>
                <a:schemeClr val="bg1"/>
              </a:solidFill>
              <a:latin typeface="微软雅黑" pitchFamily="34" charset="-122"/>
              <a:ea typeface="微软雅黑" pitchFamily="34" charset="-122"/>
            </a:endParaRPr>
          </a:p>
        </p:txBody>
      </p:sp>
      <p:sp>
        <p:nvSpPr>
          <p:cNvPr id="17" name="TextBox 55"/>
          <p:cNvSpPr txBox="1"/>
          <p:nvPr/>
        </p:nvSpPr>
        <p:spPr>
          <a:xfrm>
            <a:off x="5405996" y="1947971"/>
            <a:ext cx="3108952" cy="2031325"/>
          </a:xfrm>
          <a:prstGeom prst="rect">
            <a:avLst/>
          </a:prstGeom>
          <a:noFill/>
        </p:spPr>
        <p:txBody>
          <a:bodyPr wrap="square" rtlCol="0">
            <a:spAutoFit/>
          </a:bodyPr>
          <a:lstStyle>
            <a:defPPr>
              <a:defRPr lang="zh-CN"/>
            </a:defPPr>
            <a:lvl1pPr>
              <a:lnSpc>
                <a:spcPct val="150000"/>
              </a:lnSpc>
              <a:defRPr sz="1200">
                <a:solidFill>
                  <a:schemeClr val="bg1"/>
                </a:solidFill>
                <a:latin typeface="微软雅黑" pitchFamily="34" charset="-122"/>
                <a:ea typeface="微软雅黑" pitchFamily="34" charset="-122"/>
              </a:defRPr>
            </a:lvl1pPr>
          </a:lstStyle>
          <a:p>
            <a:pPr defTabSz="914378"/>
            <a:r>
              <a:rPr lang="zh-CN" altLang="en-US" kern="0" dirty="0"/>
              <a:t>此处添加文字说明此处添加文字说明</a:t>
            </a:r>
            <a:endParaRPr lang="en-US" altLang="zh-CN" kern="0" dirty="0"/>
          </a:p>
          <a:p>
            <a:pPr defTabSz="914378"/>
            <a:r>
              <a:rPr lang="zh-CN" altLang="en-US" kern="0" dirty="0"/>
              <a:t>此处添加文字说明此处添加文字说明</a:t>
            </a:r>
          </a:p>
          <a:p>
            <a:pPr defTabSz="914378"/>
            <a:r>
              <a:rPr lang="zh-CN" altLang="en-US" kern="0" dirty="0"/>
              <a:t>此处添加文字说明此处添加文字说明</a:t>
            </a:r>
          </a:p>
          <a:p>
            <a:pPr defTabSz="914378"/>
            <a:r>
              <a:rPr lang="zh-CN" altLang="en-US" kern="0" dirty="0"/>
              <a:t>此处添加文字说明此处添加文字说明</a:t>
            </a:r>
          </a:p>
          <a:p>
            <a:pPr defTabSz="914378"/>
            <a:r>
              <a:rPr lang="zh-CN" altLang="en-US" kern="0" dirty="0"/>
              <a:t>此处添加文字说明此处添加文字说明</a:t>
            </a:r>
          </a:p>
          <a:p>
            <a:pPr defTabSz="914378"/>
            <a:r>
              <a:rPr lang="zh-CN" altLang="en-US" kern="0" dirty="0"/>
              <a:t>此处添加文字说明</a:t>
            </a:r>
          </a:p>
          <a:p>
            <a:pPr defTabSz="914378"/>
            <a:endParaRPr lang="zh-CN" altLang="en-US" kern="0" dirty="0"/>
          </a:p>
        </p:txBody>
      </p:sp>
    </p:spTree>
    <p:extLst>
      <p:ext uri="{BB962C8B-B14F-4D97-AF65-F5344CB8AC3E}">
        <p14:creationId xmlns:p14="http://schemas.microsoft.com/office/powerpoint/2010/main" val="143095111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8" presetClass="emph" presetSubtype="0" fill="hold" nodeType="withEffect">
                                      <p:stCondLst>
                                        <p:cond delay="500"/>
                                      </p:stCondLst>
                                      <p:childTnLst>
                                        <p:animRot by="21600000">
                                          <p:cBhvr>
                                            <p:cTn id="18" dur="8000" fill="hold"/>
                                            <p:tgtEl>
                                              <p:spTgt spid="10"/>
                                            </p:tgtEl>
                                            <p:attrNameLst>
                                              <p:attrName>r</p:attrName>
                                            </p:attrNameLst>
                                          </p:cBhvr>
                                        </p:animRo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8" presetClass="entr" presetSubtype="6"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22" presetClass="entr" presetSubtype="1"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2" fill="hold"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 presetClass="entr" presetSubtype="2" fill="hold" grpId="0" nodeType="withEffect" p14:presetBounceEnd="46000">
                                      <p:stCondLst>
                                        <p:cond delay="2500"/>
                                      </p:stCondLst>
                                      <p:childTnLst>
                                        <p:set>
                                          <p:cBhvr>
                                            <p:cTn id="35" dur="1" fill="hold">
                                              <p:stCondLst>
                                                <p:cond delay="0"/>
                                              </p:stCondLst>
                                            </p:cTn>
                                            <p:tgtEl>
                                              <p:spTgt spid="6"/>
                                            </p:tgtEl>
                                            <p:attrNameLst>
                                              <p:attrName>style.visibility</p:attrName>
                                            </p:attrNameLst>
                                          </p:cBhvr>
                                          <p:to>
                                            <p:strVal val="visible"/>
                                          </p:to>
                                        </p:set>
                                        <p:anim calcmode="lin" valueType="num" p14:bounceEnd="46000">
                                          <p:cBhvr additive="base">
                                            <p:cTn id="36" dur="500" fill="hold"/>
                                            <p:tgtEl>
                                              <p:spTgt spid="6"/>
                                            </p:tgtEl>
                                            <p:attrNameLst>
                                              <p:attrName>ppt_x</p:attrName>
                                            </p:attrNameLst>
                                          </p:cBhvr>
                                          <p:tavLst>
                                            <p:tav tm="0">
                                              <p:val>
                                                <p:strVal val="1+#ppt_w/2"/>
                                              </p:val>
                                            </p:tav>
                                            <p:tav tm="100000">
                                              <p:val>
                                                <p:strVal val="#ppt_x"/>
                                              </p:val>
                                            </p:tav>
                                          </p:tavLst>
                                        </p:anim>
                                        <p:anim calcmode="lin" valueType="num" p14:bounceEnd="46000">
                                          <p:cBhvr additive="base">
                                            <p:cTn id="37"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扑2.wav"/>
                                            </p:tgtEl>
                                          </p:cMediaNode>
                                        </p:audio>
                                      </p:subTnLst>
                                    </p:cTn>
                                  </p:par>
                                  <p:par>
                                    <p:cTn id="38" presetID="22" presetClass="entr" presetSubtype="1"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8" presetClass="emph" presetSubtype="0" fill="hold" nodeType="withEffect">
                                      <p:stCondLst>
                                        <p:cond delay="500"/>
                                      </p:stCondLst>
                                      <p:childTnLst>
                                        <p:animRot by="21600000">
                                          <p:cBhvr>
                                            <p:cTn id="18" dur="8000" fill="hold"/>
                                            <p:tgtEl>
                                              <p:spTgt spid="10"/>
                                            </p:tgtEl>
                                            <p:attrNameLst>
                                              <p:attrName>r</p:attrName>
                                            </p:attrNameLst>
                                          </p:cBhvr>
                                        </p:animRo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8" presetClass="entr" presetSubtype="6"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22" presetClass="entr" presetSubtype="1" fill="hold" grpId="0"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22" presetClass="entr" presetSubtype="2" fill="hold"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 presetClass="entr" presetSubtype="2" fill="hold" grpId="0" nodeType="withEffect">
                                      <p:stCondLst>
                                        <p:cond delay="250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扑2.wav"/>
                                            </p:tgtEl>
                                          </p:cMediaNode>
                                        </p:audio>
                                      </p:subTnLst>
                                    </p:cTn>
                                  </p:par>
                                  <p:par>
                                    <p:cTn id="38" presetID="22" presetClass="entr" presetSubtype="1"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animBg="1"/>
          <p:bldP spid="9" grpId="0"/>
          <p:bldP spid="16" grpId="0"/>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Freeform 242"/>
          <p:cNvSpPr/>
          <p:nvPr/>
        </p:nvSpPr>
        <p:spPr bwMode="auto">
          <a:xfrm>
            <a:off x="1052000" y="1583269"/>
            <a:ext cx="1089051" cy="851048"/>
          </a:xfrm>
          <a:custGeom>
            <a:avLst/>
            <a:gdLst>
              <a:gd name="T0" fmla="*/ 286 w 1051"/>
              <a:gd name="T1" fmla="*/ 48 h 799"/>
              <a:gd name="T2" fmla="*/ 274 w 1051"/>
              <a:gd name="T3" fmla="*/ 18 h 799"/>
              <a:gd name="T4" fmla="*/ 320 w 1051"/>
              <a:gd name="T5" fmla="*/ 0 h 799"/>
              <a:gd name="T6" fmla="*/ 329 w 1051"/>
              <a:gd name="T7" fmla="*/ 33 h 799"/>
              <a:gd name="T8" fmla="*/ 372 w 1051"/>
              <a:gd name="T9" fmla="*/ 72 h 799"/>
              <a:gd name="T10" fmla="*/ 394 w 1051"/>
              <a:gd name="T11" fmla="*/ 72 h 799"/>
              <a:gd name="T12" fmla="*/ 412 w 1051"/>
              <a:gd name="T13" fmla="*/ 108 h 799"/>
              <a:gd name="T14" fmla="*/ 458 w 1051"/>
              <a:gd name="T15" fmla="*/ 102 h 799"/>
              <a:gd name="T16" fmla="*/ 480 w 1051"/>
              <a:gd name="T17" fmla="*/ 85 h 799"/>
              <a:gd name="T18" fmla="*/ 494 w 1051"/>
              <a:gd name="T19" fmla="*/ 102 h 799"/>
              <a:gd name="T20" fmla="*/ 544 w 1051"/>
              <a:gd name="T21" fmla="*/ 96 h 799"/>
              <a:gd name="T22" fmla="*/ 552 w 1051"/>
              <a:gd name="T23" fmla="*/ 111 h 799"/>
              <a:gd name="T24" fmla="*/ 606 w 1051"/>
              <a:gd name="T25" fmla="*/ 133 h 799"/>
              <a:gd name="T26" fmla="*/ 668 w 1051"/>
              <a:gd name="T27" fmla="*/ 141 h 799"/>
              <a:gd name="T28" fmla="*/ 698 w 1051"/>
              <a:gd name="T29" fmla="*/ 150 h 799"/>
              <a:gd name="T30" fmla="*/ 725 w 1051"/>
              <a:gd name="T31" fmla="*/ 169 h 799"/>
              <a:gd name="T32" fmla="*/ 727 w 1051"/>
              <a:gd name="T33" fmla="*/ 220 h 799"/>
              <a:gd name="T34" fmla="*/ 692 w 1051"/>
              <a:gd name="T35" fmla="*/ 237 h 799"/>
              <a:gd name="T36" fmla="*/ 636 w 1051"/>
              <a:gd name="T37" fmla="*/ 257 h 799"/>
              <a:gd name="T38" fmla="*/ 646 w 1051"/>
              <a:gd name="T39" fmla="*/ 298 h 799"/>
              <a:gd name="T40" fmla="*/ 689 w 1051"/>
              <a:gd name="T41" fmla="*/ 340 h 799"/>
              <a:gd name="T42" fmla="*/ 670 w 1051"/>
              <a:gd name="T43" fmla="*/ 409 h 799"/>
              <a:gd name="T44" fmla="*/ 636 w 1051"/>
              <a:gd name="T45" fmla="*/ 365 h 799"/>
              <a:gd name="T46" fmla="*/ 622 w 1051"/>
              <a:gd name="T47" fmla="*/ 349 h 799"/>
              <a:gd name="T48" fmla="*/ 585 w 1051"/>
              <a:gd name="T49" fmla="*/ 341 h 799"/>
              <a:gd name="T50" fmla="*/ 555 w 1051"/>
              <a:gd name="T51" fmla="*/ 371 h 799"/>
              <a:gd name="T52" fmla="*/ 531 w 1051"/>
              <a:gd name="T53" fmla="*/ 389 h 799"/>
              <a:gd name="T54" fmla="*/ 497 w 1051"/>
              <a:gd name="T55" fmla="*/ 380 h 799"/>
              <a:gd name="T56" fmla="*/ 480 w 1051"/>
              <a:gd name="T57" fmla="*/ 411 h 799"/>
              <a:gd name="T58" fmla="*/ 521 w 1051"/>
              <a:gd name="T59" fmla="*/ 443 h 799"/>
              <a:gd name="T60" fmla="*/ 459 w 1051"/>
              <a:gd name="T61" fmla="*/ 452 h 799"/>
              <a:gd name="T62" fmla="*/ 441 w 1051"/>
              <a:gd name="T63" fmla="*/ 432 h 799"/>
              <a:gd name="T64" fmla="*/ 403 w 1051"/>
              <a:gd name="T65" fmla="*/ 437 h 799"/>
              <a:gd name="T66" fmla="*/ 394 w 1051"/>
              <a:gd name="T67" fmla="*/ 407 h 799"/>
              <a:gd name="T68" fmla="*/ 372 w 1051"/>
              <a:gd name="T69" fmla="*/ 391 h 799"/>
              <a:gd name="T70" fmla="*/ 370 w 1051"/>
              <a:gd name="T71" fmla="*/ 414 h 799"/>
              <a:gd name="T72" fmla="*/ 349 w 1051"/>
              <a:gd name="T73" fmla="*/ 433 h 799"/>
              <a:gd name="T74" fmla="*/ 315 w 1051"/>
              <a:gd name="T75" fmla="*/ 493 h 799"/>
              <a:gd name="T76" fmla="*/ 302 w 1051"/>
              <a:gd name="T77" fmla="*/ 564 h 799"/>
              <a:gd name="T78" fmla="*/ 256 w 1051"/>
              <a:gd name="T79" fmla="*/ 577 h 799"/>
              <a:gd name="T80" fmla="*/ 190 w 1051"/>
              <a:gd name="T81" fmla="*/ 461 h 799"/>
              <a:gd name="T82" fmla="*/ 151 w 1051"/>
              <a:gd name="T83" fmla="*/ 441 h 799"/>
              <a:gd name="T84" fmla="*/ 153 w 1051"/>
              <a:gd name="T85" fmla="*/ 411 h 799"/>
              <a:gd name="T86" fmla="*/ 120 w 1051"/>
              <a:gd name="T87" fmla="*/ 414 h 799"/>
              <a:gd name="T88" fmla="*/ 88 w 1051"/>
              <a:gd name="T89" fmla="*/ 359 h 799"/>
              <a:gd name="T90" fmla="*/ 82 w 1051"/>
              <a:gd name="T91" fmla="*/ 253 h 799"/>
              <a:gd name="T92" fmla="*/ 78 w 1051"/>
              <a:gd name="T93" fmla="*/ 197 h 799"/>
              <a:gd name="T94" fmla="*/ 0 w 1051"/>
              <a:gd name="T95" fmla="*/ 95 h 799"/>
              <a:gd name="T96" fmla="*/ 11 w 1051"/>
              <a:gd name="T97" fmla="*/ 67 h 799"/>
              <a:gd name="T98" fmla="*/ 114 w 1051"/>
              <a:gd name="T99" fmla="*/ 72 h 799"/>
              <a:gd name="T100" fmla="*/ 148 w 1051"/>
              <a:gd name="T101" fmla="*/ 79 h 799"/>
              <a:gd name="T102" fmla="*/ 203 w 1051"/>
              <a:gd name="T103" fmla="*/ 106 h 799"/>
              <a:gd name="T104" fmla="*/ 209 w 1051"/>
              <a:gd name="T105" fmla="*/ 74 h 799"/>
              <a:gd name="T106" fmla="*/ 243 w 1051"/>
              <a:gd name="T107" fmla="*/ 81 h 799"/>
              <a:gd name="T108" fmla="*/ 276 w 1051"/>
              <a:gd name="T109" fmla="*/ 74 h 799"/>
              <a:gd name="T110" fmla="*/ 276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C00000"/>
          </a:solidFill>
          <a:ln w="12700" cap="rnd" cmpd="sng">
            <a:noFill/>
            <a:prstDash val="solid"/>
            <a:round/>
            <a:headEnd type="none" w="sm" len="sm"/>
            <a:tailEnd type="none" w="sm" len="sm"/>
          </a:ln>
          <a:effectLst/>
        </p:spPr>
        <p:txBody>
          <a:bodyPr/>
          <a:lstStyle/>
          <a:p>
            <a:endParaRPr lang="zh-CN" altLang="en-US" sz="1013" dirty="0"/>
          </a:p>
        </p:txBody>
      </p:sp>
      <p:grpSp>
        <p:nvGrpSpPr>
          <p:cNvPr id="7" name="组合 6"/>
          <p:cNvGrpSpPr/>
          <p:nvPr/>
        </p:nvGrpSpPr>
        <p:grpSpPr>
          <a:xfrm>
            <a:off x="1357447" y="1775788"/>
            <a:ext cx="388620" cy="452806"/>
            <a:chOff x="1305147" y="1819825"/>
            <a:chExt cx="518160" cy="603738"/>
          </a:xfrm>
        </p:grpSpPr>
        <p:sp>
          <p:nvSpPr>
            <p:cNvPr id="8" name="矩形: 圆角 9"/>
            <p:cNvSpPr/>
            <p:nvPr/>
          </p:nvSpPr>
          <p:spPr>
            <a:xfrm rot="2700000">
              <a:off x="1329743" y="1819825"/>
              <a:ext cx="468968" cy="468968"/>
            </a:xfrm>
            <a:prstGeom prst="roundRect">
              <a:avLst>
                <a:gd name="adj" fmla="val 962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文本框 8"/>
            <p:cNvSpPr txBox="1"/>
            <p:nvPr/>
          </p:nvSpPr>
          <p:spPr>
            <a:xfrm>
              <a:off x="1305147" y="1931123"/>
              <a:ext cx="518160" cy="492440"/>
            </a:xfrm>
            <a:prstGeom prst="rect">
              <a:avLst/>
            </a:prstGeom>
            <a:noFill/>
          </p:spPr>
          <p:txBody>
            <a:bodyPr wrap="square" rtlCol="0">
              <a:spAutoFit/>
            </a:bodyPr>
            <a:lstStyle/>
            <a:p>
              <a:pPr algn="ctr"/>
              <a:r>
                <a:rPr lang="zh-CN" altLang="en-US" sz="900" dirty="0">
                  <a:latin typeface="+mj-ea"/>
                  <a:ea typeface="+mj-ea"/>
                </a:rPr>
                <a:t>四川</a:t>
              </a:r>
            </a:p>
          </p:txBody>
        </p:sp>
      </p:grpSp>
      <p:sp>
        <p:nvSpPr>
          <p:cNvPr id="10" name="文本框 9"/>
          <p:cNvSpPr txBox="1"/>
          <p:nvPr/>
        </p:nvSpPr>
        <p:spPr>
          <a:xfrm>
            <a:off x="2216358" y="1557642"/>
            <a:ext cx="905172" cy="461665"/>
          </a:xfrm>
          <a:prstGeom prst="rect">
            <a:avLst/>
          </a:prstGeom>
          <a:noFill/>
        </p:spPr>
        <p:txBody>
          <a:bodyPr wrap="square" rtlCol="0">
            <a:spAutoFit/>
          </a:bodyPr>
          <a:lstStyle/>
          <a:p>
            <a:r>
              <a:rPr lang="en-US" altLang="zh-CN" sz="2400" dirty="0">
                <a:solidFill>
                  <a:srgbClr val="C00000"/>
                </a:solidFill>
                <a:latin typeface="+mj-lt"/>
                <a:ea typeface="+mj-ea"/>
              </a:rPr>
              <a:t>67</a:t>
            </a:r>
            <a:r>
              <a:rPr lang="en-US" altLang="zh-CN" sz="1800" dirty="0">
                <a:solidFill>
                  <a:srgbClr val="C00000"/>
                </a:solidFill>
                <a:ea typeface="+mj-ea"/>
              </a:rPr>
              <a:t>%</a:t>
            </a:r>
            <a:endParaRPr lang="zh-CN" altLang="en-US" sz="2400" dirty="0">
              <a:solidFill>
                <a:srgbClr val="C00000"/>
              </a:solidFill>
              <a:ea typeface="+mj-ea"/>
            </a:endParaRPr>
          </a:p>
        </p:txBody>
      </p:sp>
      <p:sp>
        <p:nvSpPr>
          <p:cNvPr id="11" name="文本框 10"/>
          <p:cNvSpPr txBox="1"/>
          <p:nvPr/>
        </p:nvSpPr>
        <p:spPr>
          <a:xfrm>
            <a:off x="2216358" y="1935497"/>
            <a:ext cx="2198298" cy="572464"/>
          </a:xfrm>
          <a:prstGeom prst="rect">
            <a:avLst/>
          </a:prstGeom>
          <a:noFill/>
        </p:spPr>
        <p:txBody>
          <a:bodyPr wrap="square" rtlCol="0">
            <a:spAutoFit/>
          </a:bodyPr>
          <a:lstStyle/>
          <a:p>
            <a:pPr>
              <a:lnSpc>
                <a:spcPct val="130000"/>
              </a:lnSpc>
            </a:pPr>
            <a:r>
              <a:rPr lang="zh-CN" altLang="en-US" sz="1200" dirty="0">
                <a:solidFill>
                  <a:schemeClr val="bg1">
                    <a:lumMod val="65000"/>
                  </a:schemeClr>
                </a:solidFill>
              </a:rPr>
              <a:t>点击添加文字说明点击添加文字说明点击添加文字</a:t>
            </a:r>
          </a:p>
        </p:txBody>
      </p:sp>
      <p:cxnSp>
        <p:nvCxnSpPr>
          <p:cNvPr id="12" name="直接连接符 11"/>
          <p:cNvCxnSpPr/>
          <p:nvPr/>
        </p:nvCxnSpPr>
        <p:spPr>
          <a:xfrm>
            <a:off x="2291665" y="1933613"/>
            <a:ext cx="81208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Freeform 235"/>
          <p:cNvSpPr/>
          <p:nvPr/>
        </p:nvSpPr>
        <p:spPr bwMode="auto">
          <a:xfrm>
            <a:off x="5091448" y="1613476"/>
            <a:ext cx="694292" cy="806246"/>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rgbClr val="C00000"/>
          </a:solidFill>
          <a:ln w="12700" cap="rnd" cmpd="sng">
            <a:noFill/>
            <a:prstDash val="solid"/>
            <a:round/>
            <a:headEnd type="none" w="sm" len="sm"/>
            <a:tailEnd type="none" w="sm" len="sm"/>
          </a:ln>
          <a:effectLst/>
        </p:spPr>
        <p:txBody>
          <a:bodyPr/>
          <a:lstStyle/>
          <a:p>
            <a:endParaRPr lang="zh-CN" altLang="en-US" sz="1013" dirty="0"/>
          </a:p>
        </p:txBody>
      </p:sp>
      <p:sp>
        <p:nvSpPr>
          <p:cNvPr id="14" name="文本框 13"/>
          <p:cNvSpPr txBox="1"/>
          <p:nvPr/>
        </p:nvSpPr>
        <p:spPr>
          <a:xfrm>
            <a:off x="5893702" y="1557642"/>
            <a:ext cx="905172" cy="461665"/>
          </a:xfrm>
          <a:prstGeom prst="rect">
            <a:avLst/>
          </a:prstGeom>
          <a:noFill/>
        </p:spPr>
        <p:txBody>
          <a:bodyPr wrap="square" rtlCol="0">
            <a:spAutoFit/>
          </a:bodyPr>
          <a:lstStyle/>
          <a:p>
            <a:r>
              <a:rPr lang="en-US" altLang="zh-CN" sz="2400" dirty="0">
                <a:solidFill>
                  <a:srgbClr val="C00000"/>
                </a:solidFill>
                <a:latin typeface="+mj-lt"/>
                <a:ea typeface="+mj-ea"/>
              </a:rPr>
              <a:t>56</a:t>
            </a:r>
            <a:r>
              <a:rPr lang="en-US" altLang="zh-CN" sz="1800" dirty="0">
                <a:solidFill>
                  <a:srgbClr val="C00000"/>
                </a:solidFill>
                <a:ea typeface="+mj-ea"/>
              </a:rPr>
              <a:t>%</a:t>
            </a:r>
            <a:endParaRPr lang="zh-CN" altLang="en-US" sz="2400" dirty="0">
              <a:solidFill>
                <a:srgbClr val="C00000"/>
              </a:solidFill>
              <a:ea typeface="+mj-ea"/>
            </a:endParaRPr>
          </a:p>
        </p:txBody>
      </p:sp>
      <p:sp>
        <p:nvSpPr>
          <p:cNvPr id="15" name="文本框 14"/>
          <p:cNvSpPr txBox="1"/>
          <p:nvPr/>
        </p:nvSpPr>
        <p:spPr>
          <a:xfrm>
            <a:off x="5893702" y="1935497"/>
            <a:ext cx="2198298" cy="572464"/>
          </a:xfrm>
          <a:prstGeom prst="rect">
            <a:avLst/>
          </a:prstGeom>
          <a:noFill/>
        </p:spPr>
        <p:txBody>
          <a:bodyPr wrap="square" rtlCol="0">
            <a:spAutoFit/>
          </a:bodyPr>
          <a:lstStyle/>
          <a:p>
            <a:pPr>
              <a:lnSpc>
                <a:spcPct val="130000"/>
              </a:lnSpc>
            </a:pPr>
            <a:r>
              <a:rPr lang="zh-CN" altLang="en-US" sz="1200" dirty="0">
                <a:solidFill>
                  <a:schemeClr val="bg1">
                    <a:lumMod val="65000"/>
                  </a:schemeClr>
                </a:solidFill>
              </a:rPr>
              <a:t>点击添加文字说明点击添加文字说明点击添加文字</a:t>
            </a:r>
          </a:p>
        </p:txBody>
      </p:sp>
      <p:cxnSp>
        <p:nvCxnSpPr>
          <p:cNvPr id="16" name="直接连接符 15"/>
          <p:cNvCxnSpPr/>
          <p:nvPr/>
        </p:nvCxnSpPr>
        <p:spPr>
          <a:xfrm>
            <a:off x="5969011" y="1933613"/>
            <a:ext cx="81208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5244284" y="1750159"/>
            <a:ext cx="388620" cy="452806"/>
            <a:chOff x="1305147" y="1819825"/>
            <a:chExt cx="518160" cy="603738"/>
          </a:xfrm>
        </p:grpSpPr>
        <p:sp>
          <p:nvSpPr>
            <p:cNvPr id="18" name="矩形: 圆角 24"/>
            <p:cNvSpPr/>
            <p:nvPr/>
          </p:nvSpPr>
          <p:spPr>
            <a:xfrm rot="2700000">
              <a:off x="1329743" y="1819825"/>
              <a:ext cx="468968" cy="468968"/>
            </a:xfrm>
            <a:prstGeom prst="roundRect">
              <a:avLst>
                <a:gd name="adj" fmla="val 962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 name="文本框 18"/>
            <p:cNvSpPr txBox="1"/>
            <p:nvPr/>
          </p:nvSpPr>
          <p:spPr>
            <a:xfrm>
              <a:off x="1305147" y="1931123"/>
              <a:ext cx="518160" cy="492440"/>
            </a:xfrm>
            <a:prstGeom prst="rect">
              <a:avLst/>
            </a:prstGeom>
            <a:noFill/>
          </p:spPr>
          <p:txBody>
            <a:bodyPr wrap="square" rtlCol="0">
              <a:spAutoFit/>
            </a:bodyPr>
            <a:lstStyle/>
            <a:p>
              <a:pPr algn="ctr"/>
              <a:r>
                <a:rPr lang="zh-CN" altLang="en-US" sz="900" dirty="0">
                  <a:latin typeface="+mj-ea"/>
                  <a:ea typeface="+mj-ea"/>
                </a:rPr>
                <a:t>湖南</a:t>
              </a:r>
            </a:p>
          </p:txBody>
        </p:sp>
      </p:grpSp>
      <p:sp>
        <p:nvSpPr>
          <p:cNvPr id="20" name="Freeform 248"/>
          <p:cNvSpPr/>
          <p:nvPr/>
        </p:nvSpPr>
        <p:spPr bwMode="auto">
          <a:xfrm>
            <a:off x="1123405" y="3155021"/>
            <a:ext cx="900360" cy="839375"/>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rgbClr val="C00000"/>
          </a:solidFill>
          <a:ln w="12700" cap="rnd" cmpd="sng">
            <a:noFill/>
            <a:prstDash val="solid"/>
            <a:round/>
            <a:headEnd type="none" w="sm" len="sm"/>
            <a:tailEnd type="none" w="sm" len="sm"/>
          </a:ln>
          <a:effectLst/>
        </p:spPr>
        <p:txBody>
          <a:bodyPr/>
          <a:lstStyle/>
          <a:p>
            <a:endParaRPr lang="zh-CN" altLang="en-US" sz="1013">
              <a:solidFill>
                <a:srgbClr val="45B058"/>
              </a:solidFill>
            </a:endParaRPr>
          </a:p>
        </p:txBody>
      </p:sp>
      <p:grpSp>
        <p:nvGrpSpPr>
          <p:cNvPr id="21" name="组合 20"/>
          <p:cNvGrpSpPr/>
          <p:nvPr/>
        </p:nvGrpSpPr>
        <p:grpSpPr>
          <a:xfrm>
            <a:off x="1379275" y="3398851"/>
            <a:ext cx="388620" cy="452806"/>
            <a:chOff x="1305147" y="1819825"/>
            <a:chExt cx="518160" cy="603738"/>
          </a:xfrm>
        </p:grpSpPr>
        <p:sp>
          <p:nvSpPr>
            <p:cNvPr id="22" name="矩形: 圆角 30"/>
            <p:cNvSpPr/>
            <p:nvPr/>
          </p:nvSpPr>
          <p:spPr>
            <a:xfrm rot="2700000">
              <a:off x="1329743" y="1819825"/>
              <a:ext cx="468968" cy="468968"/>
            </a:xfrm>
            <a:prstGeom prst="roundRect">
              <a:avLst>
                <a:gd name="adj" fmla="val 962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3" name="文本框 22"/>
            <p:cNvSpPr txBox="1"/>
            <p:nvPr/>
          </p:nvSpPr>
          <p:spPr>
            <a:xfrm>
              <a:off x="1305147" y="1931123"/>
              <a:ext cx="518160" cy="492440"/>
            </a:xfrm>
            <a:prstGeom prst="rect">
              <a:avLst/>
            </a:prstGeom>
            <a:noFill/>
          </p:spPr>
          <p:txBody>
            <a:bodyPr wrap="square" rtlCol="0">
              <a:spAutoFit/>
            </a:bodyPr>
            <a:lstStyle/>
            <a:p>
              <a:pPr algn="ctr"/>
              <a:r>
                <a:rPr lang="zh-CN" altLang="en-US" sz="900" dirty="0">
                  <a:latin typeface="+mj-ea"/>
                  <a:ea typeface="+mj-ea"/>
                </a:rPr>
                <a:t>河南</a:t>
              </a:r>
            </a:p>
          </p:txBody>
        </p:sp>
      </p:grpSp>
      <p:sp>
        <p:nvSpPr>
          <p:cNvPr id="24" name="文本框 23"/>
          <p:cNvSpPr txBox="1"/>
          <p:nvPr/>
        </p:nvSpPr>
        <p:spPr>
          <a:xfrm>
            <a:off x="2216358" y="3166729"/>
            <a:ext cx="905172" cy="461665"/>
          </a:xfrm>
          <a:prstGeom prst="rect">
            <a:avLst/>
          </a:prstGeom>
          <a:noFill/>
        </p:spPr>
        <p:txBody>
          <a:bodyPr wrap="square" rtlCol="0">
            <a:spAutoFit/>
          </a:bodyPr>
          <a:lstStyle/>
          <a:p>
            <a:r>
              <a:rPr lang="en-US" altLang="zh-CN" sz="2400" dirty="0">
                <a:solidFill>
                  <a:srgbClr val="C00000"/>
                </a:solidFill>
                <a:latin typeface="+mj-lt"/>
                <a:ea typeface="+mj-ea"/>
              </a:rPr>
              <a:t>34</a:t>
            </a:r>
            <a:r>
              <a:rPr lang="en-US" altLang="zh-CN" sz="1800" dirty="0">
                <a:solidFill>
                  <a:srgbClr val="C00000"/>
                </a:solidFill>
                <a:ea typeface="+mj-ea"/>
              </a:rPr>
              <a:t>%</a:t>
            </a:r>
            <a:endParaRPr lang="zh-CN" altLang="en-US" sz="2400" dirty="0">
              <a:solidFill>
                <a:srgbClr val="C00000"/>
              </a:solidFill>
              <a:ea typeface="+mj-ea"/>
            </a:endParaRPr>
          </a:p>
        </p:txBody>
      </p:sp>
      <p:sp>
        <p:nvSpPr>
          <p:cNvPr id="25" name="文本框 24"/>
          <p:cNvSpPr txBox="1"/>
          <p:nvPr/>
        </p:nvSpPr>
        <p:spPr>
          <a:xfrm>
            <a:off x="2216358" y="3544583"/>
            <a:ext cx="2198298" cy="572464"/>
          </a:xfrm>
          <a:prstGeom prst="rect">
            <a:avLst/>
          </a:prstGeom>
          <a:noFill/>
        </p:spPr>
        <p:txBody>
          <a:bodyPr wrap="square" rtlCol="0">
            <a:spAutoFit/>
          </a:bodyPr>
          <a:lstStyle/>
          <a:p>
            <a:pPr>
              <a:lnSpc>
                <a:spcPct val="130000"/>
              </a:lnSpc>
            </a:pPr>
            <a:r>
              <a:rPr lang="zh-CN" altLang="en-US" sz="1200" dirty="0">
                <a:solidFill>
                  <a:schemeClr val="bg1">
                    <a:lumMod val="65000"/>
                  </a:schemeClr>
                </a:solidFill>
              </a:rPr>
              <a:t>点击添加文字说明点击添加文字说明点击添加文字</a:t>
            </a:r>
          </a:p>
        </p:txBody>
      </p:sp>
      <p:cxnSp>
        <p:nvCxnSpPr>
          <p:cNvPr id="26" name="直接连接符 25"/>
          <p:cNvCxnSpPr/>
          <p:nvPr/>
        </p:nvCxnSpPr>
        <p:spPr>
          <a:xfrm>
            <a:off x="2291665" y="3542699"/>
            <a:ext cx="81208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Freeform 250"/>
          <p:cNvSpPr/>
          <p:nvPr/>
        </p:nvSpPr>
        <p:spPr bwMode="auto">
          <a:xfrm>
            <a:off x="5077753" y="3330523"/>
            <a:ext cx="778832" cy="549572"/>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1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rgbClr val="C00000"/>
          </a:solidFill>
          <a:ln w="12700" cap="rnd" cmpd="sng">
            <a:noFill/>
            <a:prstDash val="solid"/>
            <a:round/>
            <a:headEnd type="none" w="sm" len="sm"/>
            <a:tailEnd type="none" w="sm" len="sm"/>
          </a:ln>
          <a:effectLst/>
        </p:spPr>
        <p:txBody>
          <a:bodyPr/>
          <a:lstStyle/>
          <a:p>
            <a:endParaRPr lang="zh-CN" altLang="en-US" sz="1013"/>
          </a:p>
        </p:txBody>
      </p:sp>
      <p:grpSp>
        <p:nvGrpSpPr>
          <p:cNvPr id="28" name="组合 27"/>
          <p:cNvGrpSpPr/>
          <p:nvPr/>
        </p:nvGrpSpPr>
        <p:grpSpPr>
          <a:xfrm>
            <a:off x="5244284" y="3399439"/>
            <a:ext cx="388620" cy="452806"/>
            <a:chOff x="1305147" y="1819825"/>
            <a:chExt cx="518160" cy="603738"/>
          </a:xfrm>
        </p:grpSpPr>
        <p:sp>
          <p:nvSpPr>
            <p:cNvPr id="29" name="矩形: 圆角 38"/>
            <p:cNvSpPr/>
            <p:nvPr/>
          </p:nvSpPr>
          <p:spPr>
            <a:xfrm rot="2700000">
              <a:off x="1329743" y="1819825"/>
              <a:ext cx="468968" cy="468968"/>
            </a:xfrm>
            <a:prstGeom prst="roundRect">
              <a:avLst>
                <a:gd name="adj" fmla="val 962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0" name="文本框 29"/>
            <p:cNvSpPr txBox="1"/>
            <p:nvPr/>
          </p:nvSpPr>
          <p:spPr>
            <a:xfrm>
              <a:off x="1305147" y="1931123"/>
              <a:ext cx="518160" cy="492440"/>
            </a:xfrm>
            <a:prstGeom prst="rect">
              <a:avLst/>
            </a:prstGeom>
            <a:noFill/>
          </p:spPr>
          <p:txBody>
            <a:bodyPr wrap="square" rtlCol="0">
              <a:spAutoFit/>
            </a:bodyPr>
            <a:lstStyle/>
            <a:p>
              <a:pPr algn="ctr"/>
              <a:r>
                <a:rPr lang="zh-CN" altLang="en-US" sz="900" dirty="0">
                  <a:latin typeface="+mj-ea"/>
                  <a:ea typeface="+mj-ea"/>
                </a:rPr>
                <a:t>山东</a:t>
              </a:r>
            </a:p>
          </p:txBody>
        </p:sp>
      </p:grpSp>
      <p:sp>
        <p:nvSpPr>
          <p:cNvPr id="31" name="文本框 30"/>
          <p:cNvSpPr txBox="1"/>
          <p:nvPr/>
        </p:nvSpPr>
        <p:spPr>
          <a:xfrm>
            <a:off x="5893702" y="3155022"/>
            <a:ext cx="905172" cy="461665"/>
          </a:xfrm>
          <a:prstGeom prst="rect">
            <a:avLst/>
          </a:prstGeom>
          <a:noFill/>
        </p:spPr>
        <p:txBody>
          <a:bodyPr wrap="square" rtlCol="0">
            <a:spAutoFit/>
          </a:bodyPr>
          <a:lstStyle/>
          <a:p>
            <a:r>
              <a:rPr lang="en-US" altLang="zh-CN" sz="2400" dirty="0">
                <a:solidFill>
                  <a:srgbClr val="C00000"/>
                </a:solidFill>
                <a:latin typeface="+mj-lt"/>
                <a:ea typeface="+mj-ea"/>
              </a:rPr>
              <a:t>38</a:t>
            </a:r>
            <a:r>
              <a:rPr lang="en-US" altLang="zh-CN" sz="1800" dirty="0">
                <a:solidFill>
                  <a:srgbClr val="C00000"/>
                </a:solidFill>
                <a:ea typeface="+mj-ea"/>
              </a:rPr>
              <a:t>%</a:t>
            </a:r>
            <a:endParaRPr lang="zh-CN" altLang="en-US" sz="2400" dirty="0">
              <a:solidFill>
                <a:srgbClr val="C00000"/>
              </a:solidFill>
              <a:ea typeface="+mj-ea"/>
            </a:endParaRPr>
          </a:p>
        </p:txBody>
      </p:sp>
      <p:sp>
        <p:nvSpPr>
          <p:cNvPr id="32" name="文本框 31"/>
          <p:cNvSpPr txBox="1"/>
          <p:nvPr/>
        </p:nvSpPr>
        <p:spPr>
          <a:xfrm>
            <a:off x="5893702" y="3532877"/>
            <a:ext cx="2198298" cy="572464"/>
          </a:xfrm>
          <a:prstGeom prst="rect">
            <a:avLst/>
          </a:prstGeom>
          <a:noFill/>
        </p:spPr>
        <p:txBody>
          <a:bodyPr wrap="square" rtlCol="0">
            <a:spAutoFit/>
          </a:bodyPr>
          <a:lstStyle/>
          <a:p>
            <a:pPr>
              <a:lnSpc>
                <a:spcPct val="130000"/>
              </a:lnSpc>
            </a:pPr>
            <a:r>
              <a:rPr lang="zh-CN" altLang="en-US" sz="1200" dirty="0">
                <a:solidFill>
                  <a:schemeClr val="bg1">
                    <a:lumMod val="65000"/>
                  </a:schemeClr>
                </a:solidFill>
              </a:rPr>
              <a:t>点击添加文字说明点击添加文字说明点击添加文字</a:t>
            </a:r>
          </a:p>
        </p:txBody>
      </p:sp>
      <p:cxnSp>
        <p:nvCxnSpPr>
          <p:cNvPr id="33" name="直接连接符 32"/>
          <p:cNvCxnSpPr/>
          <p:nvPr/>
        </p:nvCxnSpPr>
        <p:spPr>
          <a:xfrm>
            <a:off x="5969011" y="3530992"/>
            <a:ext cx="81208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68983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250" fill="hold"/>
                                        <p:tgtEl>
                                          <p:spTgt spid="7"/>
                                        </p:tgtEl>
                                        <p:attrNameLst>
                                          <p:attrName>ppt_w</p:attrName>
                                        </p:attrNameLst>
                                      </p:cBhvr>
                                      <p:tavLst>
                                        <p:tav tm="0">
                                          <p:val>
                                            <p:fltVal val="0"/>
                                          </p:val>
                                        </p:tav>
                                        <p:tav tm="100000">
                                          <p:val>
                                            <p:strVal val="#ppt_w"/>
                                          </p:val>
                                        </p:tav>
                                      </p:tavLst>
                                    </p:anim>
                                    <p:anim calcmode="lin" valueType="num">
                                      <p:cBhvr>
                                        <p:cTn id="24" dur="250" fill="hold"/>
                                        <p:tgtEl>
                                          <p:spTgt spid="7"/>
                                        </p:tgtEl>
                                        <p:attrNameLst>
                                          <p:attrName>ppt_h</p:attrName>
                                        </p:attrNameLst>
                                      </p:cBhvr>
                                      <p:tavLst>
                                        <p:tav tm="0">
                                          <p:val>
                                            <p:fltVal val="0"/>
                                          </p:val>
                                        </p:tav>
                                        <p:tav tm="100000">
                                          <p:val>
                                            <p:strVal val="#ppt_h"/>
                                          </p:val>
                                        </p:tav>
                                      </p:tavLst>
                                    </p:anim>
                                    <p:animEffect transition="in" filter="fade">
                                      <p:cBhvr>
                                        <p:cTn id="25" dur="250"/>
                                        <p:tgtEl>
                                          <p:spTgt spid="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250"/>
                                        <p:tgtEl>
                                          <p:spTgt spid="12"/>
                                        </p:tgtEl>
                                      </p:cBhvr>
                                    </p:animEffect>
                                  </p:childTnLst>
                                </p:cTn>
                              </p:par>
                            </p:childTnLst>
                          </p:cTn>
                        </p:par>
                        <p:par>
                          <p:cTn id="30" fill="hold">
                            <p:stCondLst>
                              <p:cond delay="75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strVal val="#ppt_x"/>
                                          </p:val>
                                        </p:tav>
                                        <p:tav tm="100000">
                                          <p:val>
                                            <p:strVal val="#ppt_x"/>
                                          </p:val>
                                        </p:tav>
                                      </p:tavLst>
                                    </p:anim>
                                    <p:anim calcmode="lin" valueType="num">
                                      <p:cBhvr>
                                        <p:cTn id="35" dur="250" fill="hold"/>
                                        <p:tgtEl>
                                          <p:spTgt spid="10"/>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iterate type="wd">
                                    <p:tmPct val="10000"/>
                                  </p:iterate>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25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fltVal val="0"/>
                                          </p:val>
                                        </p:tav>
                                        <p:tav tm="100000">
                                          <p:val>
                                            <p:strVal val="#ppt_w"/>
                                          </p:val>
                                        </p:tav>
                                      </p:tavLst>
                                    </p:anim>
                                    <p:anim calcmode="lin" valueType="num">
                                      <p:cBhvr>
                                        <p:cTn id="49" dur="250" fill="hold"/>
                                        <p:tgtEl>
                                          <p:spTgt spid="17"/>
                                        </p:tgtEl>
                                        <p:attrNameLst>
                                          <p:attrName>ppt_h</p:attrName>
                                        </p:attrNameLst>
                                      </p:cBhvr>
                                      <p:tavLst>
                                        <p:tav tm="0">
                                          <p:val>
                                            <p:fltVal val="0"/>
                                          </p:val>
                                        </p:tav>
                                        <p:tav tm="100000">
                                          <p:val>
                                            <p:strVal val="#ppt_h"/>
                                          </p:val>
                                        </p:tav>
                                      </p:tavLst>
                                    </p:anim>
                                    <p:animEffect transition="in" filter="fade">
                                      <p:cBhvr>
                                        <p:cTn id="50" dur="250"/>
                                        <p:tgtEl>
                                          <p:spTgt spid="17"/>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250"/>
                                        <p:tgtEl>
                                          <p:spTgt spid="16"/>
                                        </p:tgtEl>
                                      </p:cBhvr>
                                    </p:animEffect>
                                  </p:childTnLst>
                                </p:cTn>
                              </p:par>
                            </p:childTnLst>
                          </p:cTn>
                        </p:par>
                        <p:par>
                          <p:cTn id="55" fill="hold">
                            <p:stCondLst>
                              <p:cond delay="750"/>
                            </p:stCondLst>
                            <p:childTnLst>
                              <p:par>
                                <p:cTn id="56" presetID="42"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250"/>
                                        <p:tgtEl>
                                          <p:spTgt spid="14"/>
                                        </p:tgtEl>
                                      </p:cBhvr>
                                    </p:animEffect>
                                    <p:anim calcmode="lin" valueType="num">
                                      <p:cBhvr>
                                        <p:cTn id="59" dur="250" fill="hold"/>
                                        <p:tgtEl>
                                          <p:spTgt spid="14"/>
                                        </p:tgtEl>
                                        <p:attrNameLst>
                                          <p:attrName>ppt_x</p:attrName>
                                        </p:attrNameLst>
                                      </p:cBhvr>
                                      <p:tavLst>
                                        <p:tav tm="0">
                                          <p:val>
                                            <p:strVal val="#ppt_x"/>
                                          </p:val>
                                        </p:tav>
                                        <p:tav tm="100000">
                                          <p:val>
                                            <p:strVal val="#ppt_x"/>
                                          </p:val>
                                        </p:tav>
                                      </p:tavLst>
                                    </p:anim>
                                    <p:anim calcmode="lin" valueType="num">
                                      <p:cBhvr>
                                        <p:cTn id="60" dur="250" fill="hold"/>
                                        <p:tgtEl>
                                          <p:spTgt spid="14"/>
                                        </p:tgtEl>
                                        <p:attrNameLst>
                                          <p:attrName>ppt_y</p:attrName>
                                        </p:attrNameLst>
                                      </p:cBhvr>
                                      <p:tavLst>
                                        <p:tav tm="0">
                                          <p:val>
                                            <p:strVal val="#ppt_y+.1"/>
                                          </p:val>
                                        </p:tav>
                                        <p:tav tm="100000">
                                          <p:val>
                                            <p:strVal val="#ppt_y"/>
                                          </p:val>
                                        </p:tav>
                                      </p:tavLst>
                                    </p:anim>
                                  </p:childTnLst>
                                </p:cTn>
                              </p:par>
                              <p:par>
                                <p:cTn id="61" presetID="10" presetClass="entr" presetSubtype="0" fill="hold" grpId="0" nodeType="withEffect">
                                  <p:stCondLst>
                                    <p:cond delay="0"/>
                                  </p:stCondLst>
                                  <p:iterate type="wd">
                                    <p:tmPct val="10000"/>
                                  </p:iterate>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53" presetClass="entr" presetSubtype="16" fill="hold" nodeType="withEffect">
                                  <p:stCondLst>
                                    <p:cond delay="250"/>
                                  </p:stCondLst>
                                  <p:childTnLst>
                                    <p:set>
                                      <p:cBhvr>
                                        <p:cTn id="72" dur="1" fill="hold">
                                          <p:stCondLst>
                                            <p:cond delay="0"/>
                                          </p:stCondLst>
                                        </p:cTn>
                                        <p:tgtEl>
                                          <p:spTgt spid="21"/>
                                        </p:tgtEl>
                                        <p:attrNameLst>
                                          <p:attrName>style.visibility</p:attrName>
                                        </p:attrNameLst>
                                      </p:cBhvr>
                                      <p:to>
                                        <p:strVal val="visible"/>
                                      </p:to>
                                    </p:set>
                                    <p:anim calcmode="lin" valueType="num">
                                      <p:cBhvr>
                                        <p:cTn id="73" dur="250" fill="hold"/>
                                        <p:tgtEl>
                                          <p:spTgt spid="21"/>
                                        </p:tgtEl>
                                        <p:attrNameLst>
                                          <p:attrName>ppt_w</p:attrName>
                                        </p:attrNameLst>
                                      </p:cBhvr>
                                      <p:tavLst>
                                        <p:tav tm="0">
                                          <p:val>
                                            <p:fltVal val="0"/>
                                          </p:val>
                                        </p:tav>
                                        <p:tav tm="100000">
                                          <p:val>
                                            <p:strVal val="#ppt_w"/>
                                          </p:val>
                                        </p:tav>
                                      </p:tavLst>
                                    </p:anim>
                                    <p:anim calcmode="lin" valueType="num">
                                      <p:cBhvr>
                                        <p:cTn id="74" dur="250" fill="hold"/>
                                        <p:tgtEl>
                                          <p:spTgt spid="21"/>
                                        </p:tgtEl>
                                        <p:attrNameLst>
                                          <p:attrName>ppt_h</p:attrName>
                                        </p:attrNameLst>
                                      </p:cBhvr>
                                      <p:tavLst>
                                        <p:tav tm="0">
                                          <p:val>
                                            <p:fltVal val="0"/>
                                          </p:val>
                                        </p:tav>
                                        <p:tav tm="100000">
                                          <p:val>
                                            <p:strVal val="#ppt_h"/>
                                          </p:val>
                                        </p:tav>
                                      </p:tavLst>
                                    </p:anim>
                                    <p:animEffect transition="in" filter="fade">
                                      <p:cBhvr>
                                        <p:cTn id="75" dur="250"/>
                                        <p:tgtEl>
                                          <p:spTgt spid="21"/>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250"/>
                                        <p:tgtEl>
                                          <p:spTgt spid="26"/>
                                        </p:tgtEl>
                                      </p:cBhvr>
                                    </p:animEffect>
                                  </p:childTnLst>
                                </p:cTn>
                              </p:par>
                            </p:childTnLst>
                          </p:cTn>
                        </p:par>
                        <p:par>
                          <p:cTn id="80" fill="hold">
                            <p:stCondLst>
                              <p:cond delay="750"/>
                            </p:stCondLst>
                            <p:childTnLst>
                              <p:par>
                                <p:cTn id="81" presetID="42"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250"/>
                                        <p:tgtEl>
                                          <p:spTgt spid="24"/>
                                        </p:tgtEl>
                                      </p:cBhvr>
                                    </p:animEffect>
                                    <p:anim calcmode="lin" valueType="num">
                                      <p:cBhvr>
                                        <p:cTn id="84" dur="250" fill="hold"/>
                                        <p:tgtEl>
                                          <p:spTgt spid="24"/>
                                        </p:tgtEl>
                                        <p:attrNameLst>
                                          <p:attrName>ppt_x</p:attrName>
                                        </p:attrNameLst>
                                      </p:cBhvr>
                                      <p:tavLst>
                                        <p:tav tm="0">
                                          <p:val>
                                            <p:strVal val="#ppt_x"/>
                                          </p:val>
                                        </p:tav>
                                        <p:tav tm="100000">
                                          <p:val>
                                            <p:strVal val="#ppt_x"/>
                                          </p:val>
                                        </p:tav>
                                      </p:tavLst>
                                    </p:anim>
                                    <p:anim calcmode="lin" valueType="num">
                                      <p:cBhvr>
                                        <p:cTn id="85" dur="250" fill="hold"/>
                                        <p:tgtEl>
                                          <p:spTgt spid="24"/>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0"/>
                                  </p:stCondLst>
                                  <p:iterate type="wd">
                                    <p:tmPct val="10000"/>
                                  </p:iterate>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Effect transition="in" filter="fade">
                                      <p:cBhvr>
                                        <p:cTn id="95" dur="500"/>
                                        <p:tgtEl>
                                          <p:spTgt spid="27"/>
                                        </p:tgtEl>
                                      </p:cBhvr>
                                    </p:animEffect>
                                  </p:childTnLst>
                                </p:cTn>
                              </p:par>
                              <p:par>
                                <p:cTn id="96" presetID="53" presetClass="entr" presetSubtype="16" fill="hold" nodeType="withEffect">
                                  <p:stCondLst>
                                    <p:cond delay="250"/>
                                  </p:stCondLst>
                                  <p:childTnLst>
                                    <p:set>
                                      <p:cBhvr>
                                        <p:cTn id="97" dur="1" fill="hold">
                                          <p:stCondLst>
                                            <p:cond delay="0"/>
                                          </p:stCondLst>
                                        </p:cTn>
                                        <p:tgtEl>
                                          <p:spTgt spid="28"/>
                                        </p:tgtEl>
                                        <p:attrNameLst>
                                          <p:attrName>style.visibility</p:attrName>
                                        </p:attrNameLst>
                                      </p:cBhvr>
                                      <p:to>
                                        <p:strVal val="visible"/>
                                      </p:to>
                                    </p:set>
                                    <p:anim calcmode="lin" valueType="num">
                                      <p:cBhvr>
                                        <p:cTn id="98" dur="250" fill="hold"/>
                                        <p:tgtEl>
                                          <p:spTgt spid="28"/>
                                        </p:tgtEl>
                                        <p:attrNameLst>
                                          <p:attrName>ppt_w</p:attrName>
                                        </p:attrNameLst>
                                      </p:cBhvr>
                                      <p:tavLst>
                                        <p:tav tm="0">
                                          <p:val>
                                            <p:fltVal val="0"/>
                                          </p:val>
                                        </p:tav>
                                        <p:tav tm="100000">
                                          <p:val>
                                            <p:strVal val="#ppt_w"/>
                                          </p:val>
                                        </p:tav>
                                      </p:tavLst>
                                    </p:anim>
                                    <p:anim calcmode="lin" valueType="num">
                                      <p:cBhvr>
                                        <p:cTn id="99" dur="250" fill="hold"/>
                                        <p:tgtEl>
                                          <p:spTgt spid="28"/>
                                        </p:tgtEl>
                                        <p:attrNameLst>
                                          <p:attrName>ppt_h</p:attrName>
                                        </p:attrNameLst>
                                      </p:cBhvr>
                                      <p:tavLst>
                                        <p:tav tm="0">
                                          <p:val>
                                            <p:fltVal val="0"/>
                                          </p:val>
                                        </p:tav>
                                        <p:tav tm="100000">
                                          <p:val>
                                            <p:strVal val="#ppt_h"/>
                                          </p:val>
                                        </p:tav>
                                      </p:tavLst>
                                    </p:anim>
                                    <p:animEffect transition="in" filter="fade">
                                      <p:cBhvr>
                                        <p:cTn id="100" dur="250"/>
                                        <p:tgtEl>
                                          <p:spTgt spid="28"/>
                                        </p:tgtEl>
                                      </p:cBhvr>
                                    </p:animEffect>
                                  </p:childTnLst>
                                </p:cTn>
                              </p:par>
                            </p:childTnLst>
                          </p:cTn>
                        </p:par>
                        <p:par>
                          <p:cTn id="101" fill="hold">
                            <p:stCondLst>
                              <p:cond delay="500"/>
                            </p:stCondLst>
                            <p:childTnLst>
                              <p:par>
                                <p:cTn id="102" presetID="22" presetClass="entr" presetSubtype="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wipe(left)">
                                      <p:cBhvr>
                                        <p:cTn id="104" dur="250"/>
                                        <p:tgtEl>
                                          <p:spTgt spid="33"/>
                                        </p:tgtEl>
                                      </p:cBhvr>
                                    </p:animEffect>
                                  </p:childTnLst>
                                </p:cTn>
                              </p:par>
                            </p:childTnLst>
                          </p:cTn>
                        </p:par>
                        <p:par>
                          <p:cTn id="105" fill="hold">
                            <p:stCondLst>
                              <p:cond delay="75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250"/>
                                        <p:tgtEl>
                                          <p:spTgt spid="31"/>
                                        </p:tgtEl>
                                      </p:cBhvr>
                                    </p:animEffect>
                                    <p:anim calcmode="lin" valueType="num">
                                      <p:cBhvr>
                                        <p:cTn id="109" dur="250" fill="hold"/>
                                        <p:tgtEl>
                                          <p:spTgt spid="31"/>
                                        </p:tgtEl>
                                        <p:attrNameLst>
                                          <p:attrName>ppt_x</p:attrName>
                                        </p:attrNameLst>
                                      </p:cBhvr>
                                      <p:tavLst>
                                        <p:tav tm="0">
                                          <p:val>
                                            <p:strVal val="#ppt_x"/>
                                          </p:val>
                                        </p:tav>
                                        <p:tav tm="100000">
                                          <p:val>
                                            <p:strVal val="#ppt_x"/>
                                          </p:val>
                                        </p:tav>
                                      </p:tavLst>
                                    </p:anim>
                                    <p:anim calcmode="lin" valueType="num">
                                      <p:cBhvr>
                                        <p:cTn id="110" dur="250" fill="hold"/>
                                        <p:tgtEl>
                                          <p:spTgt spid="31"/>
                                        </p:tgtEl>
                                        <p:attrNameLst>
                                          <p:attrName>ppt_y</p:attrName>
                                        </p:attrNameLst>
                                      </p:cBhvr>
                                      <p:tavLst>
                                        <p:tav tm="0">
                                          <p:val>
                                            <p:strVal val="#ppt_y+.1"/>
                                          </p:val>
                                        </p:tav>
                                        <p:tav tm="100000">
                                          <p:val>
                                            <p:strVal val="#ppt_y"/>
                                          </p:val>
                                        </p:tav>
                                      </p:tavLst>
                                    </p:anim>
                                  </p:childTnLst>
                                </p:cTn>
                              </p:par>
                              <p:par>
                                <p:cTn id="111" presetID="10" presetClass="entr" presetSubtype="0" fill="hold" grpId="0" nodeType="withEffect">
                                  <p:stCondLst>
                                    <p:cond delay="0"/>
                                  </p:stCondLst>
                                  <p:iterate type="wd">
                                    <p:tmPct val="10000"/>
                                  </p:iterate>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p:bldP spid="11" grpId="0"/>
      <p:bldP spid="13" grpId="0" animBg="1"/>
      <p:bldP spid="14" grpId="0"/>
      <p:bldP spid="15" grpId="0"/>
      <p:bldP spid="20" grpId="0" animBg="1"/>
      <p:bldP spid="24" grpId="0"/>
      <p:bldP spid="25" grpId="0"/>
      <p:bldP spid="27"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250825" y="3094625"/>
            <a:ext cx="1616751" cy="369332"/>
          </a:xfrm>
          <a:prstGeom prst="rect">
            <a:avLst/>
          </a:prstGeom>
          <a:noFill/>
        </p:spPr>
        <p:txBody>
          <a:bodyPr wrap="square" rtlCol="0">
            <a:spAutoFit/>
          </a:bodyPr>
          <a:lstStyle/>
          <a:p>
            <a:r>
              <a:rPr lang="zh-CN" altLang="en-US" sz="1800" dirty="0">
                <a:solidFill>
                  <a:schemeClr val="bg1"/>
                </a:solidFill>
                <a:latin typeface="+mj-ea"/>
                <a:ea typeface="+mj-ea"/>
              </a:rPr>
              <a:t>点击添加标题</a:t>
            </a:r>
          </a:p>
        </p:txBody>
      </p:sp>
      <p:sp>
        <p:nvSpPr>
          <p:cNvPr id="42" name="文本框 41"/>
          <p:cNvSpPr txBox="1"/>
          <p:nvPr/>
        </p:nvSpPr>
        <p:spPr>
          <a:xfrm>
            <a:off x="250825" y="3379505"/>
            <a:ext cx="1903521" cy="572464"/>
          </a:xfrm>
          <a:prstGeom prst="rect">
            <a:avLst/>
          </a:prstGeom>
          <a:noFill/>
        </p:spPr>
        <p:txBody>
          <a:bodyPr wrap="square" rtlCol="0">
            <a:spAutoFit/>
          </a:bodyPr>
          <a:lstStyle/>
          <a:p>
            <a:pPr>
              <a:lnSpc>
                <a:spcPct val="130000"/>
              </a:lnSpc>
            </a:pPr>
            <a:r>
              <a:rPr lang="zh-CN" altLang="en-US" sz="1200" dirty="0">
                <a:solidFill>
                  <a:schemeClr val="bg1"/>
                </a:solidFill>
              </a:rPr>
              <a:t>点击添加文字说明点击添加文字说明</a:t>
            </a:r>
          </a:p>
        </p:txBody>
      </p:sp>
      <p:sp>
        <p:nvSpPr>
          <p:cNvPr id="43" name="文本框 42"/>
          <p:cNvSpPr txBox="1"/>
          <p:nvPr/>
        </p:nvSpPr>
        <p:spPr>
          <a:xfrm>
            <a:off x="2124448" y="3829379"/>
            <a:ext cx="1616751" cy="369332"/>
          </a:xfrm>
          <a:prstGeom prst="rect">
            <a:avLst/>
          </a:prstGeom>
          <a:noFill/>
        </p:spPr>
        <p:txBody>
          <a:bodyPr wrap="square" rtlCol="0">
            <a:spAutoFit/>
          </a:bodyPr>
          <a:lstStyle/>
          <a:p>
            <a:r>
              <a:rPr lang="zh-CN" altLang="en-US" sz="1800" dirty="0">
                <a:solidFill>
                  <a:schemeClr val="bg1"/>
                </a:solidFill>
                <a:latin typeface="+mj-ea"/>
                <a:ea typeface="+mj-ea"/>
              </a:rPr>
              <a:t>点击添加标题</a:t>
            </a:r>
          </a:p>
        </p:txBody>
      </p:sp>
      <p:sp>
        <p:nvSpPr>
          <p:cNvPr id="44" name="文本框 43"/>
          <p:cNvSpPr txBox="1"/>
          <p:nvPr/>
        </p:nvSpPr>
        <p:spPr>
          <a:xfrm>
            <a:off x="2124448" y="4114259"/>
            <a:ext cx="1903521" cy="572464"/>
          </a:xfrm>
          <a:prstGeom prst="rect">
            <a:avLst/>
          </a:prstGeom>
          <a:noFill/>
        </p:spPr>
        <p:txBody>
          <a:bodyPr wrap="square" rtlCol="0">
            <a:spAutoFit/>
          </a:bodyPr>
          <a:lstStyle/>
          <a:p>
            <a:pPr>
              <a:lnSpc>
                <a:spcPct val="130000"/>
              </a:lnSpc>
            </a:pPr>
            <a:r>
              <a:rPr lang="zh-CN" altLang="en-US" sz="1200" dirty="0">
                <a:solidFill>
                  <a:schemeClr val="bg1"/>
                </a:solidFill>
              </a:rPr>
              <a:t>点击添加文字说明点击添加文字说明</a:t>
            </a:r>
          </a:p>
        </p:txBody>
      </p:sp>
      <p:sp>
        <p:nvSpPr>
          <p:cNvPr id="45" name="文本框 44"/>
          <p:cNvSpPr txBox="1"/>
          <p:nvPr/>
        </p:nvSpPr>
        <p:spPr>
          <a:xfrm>
            <a:off x="3793207" y="3094625"/>
            <a:ext cx="1616751" cy="369332"/>
          </a:xfrm>
          <a:prstGeom prst="rect">
            <a:avLst/>
          </a:prstGeom>
          <a:noFill/>
        </p:spPr>
        <p:txBody>
          <a:bodyPr wrap="square" rtlCol="0">
            <a:spAutoFit/>
          </a:bodyPr>
          <a:lstStyle/>
          <a:p>
            <a:r>
              <a:rPr lang="zh-CN" altLang="en-US" sz="1800" dirty="0">
                <a:solidFill>
                  <a:schemeClr val="bg1"/>
                </a:solidFill>
                <a:latin typeface="+mj-ea"/>
                <a:ea typeface="+mj-ea"/>
              </a:rPr>
              <a:t>点击添加标题</a:t>
            </a:r>
          </a:p>
        </p:txBody>
      </p:sp>
      <p:sp>
        <p:nvSpPr>
          <p:cNvPr id="46" name="文本框 45"/>
          <p:cNvSpPr txBox="1"/>
          <p:nvPr/>
        </p:nvSpPr>
        <p:spPr>
          <a:xfrm>
            <a:off x="3793207" y="3379505"/>
            <a:ext cx="1903521" cy="572464"/>
          </a:xfrm>
          <a:prstGeom prst="rect">
            <a:avLst/>
          </a:prstGeom>
          <a:noFill/>
        </p:spPr>
        <p:txBody>
          <a:bodyPr wrap="square" rtlCol="0">
            <a:spAutoFit/>
          </a:bodyPr>
          <a:lstStyle/>
          <a:p>
            <a:pPr>
              <a:lnSpc>
                <a:spcPct val="130000"/>
              </a:lnSpc>
            </a:pPr>
            <a:r>
              <a:rPr lang="zh-CN" altLang="en-US" sz="1200" dirty="0">
                <a:solidFill>
                  <a:schemeClr val="bg1"/>
                </a:solidFill>
              </a:rPr>
              <a:t>点击添加文字说明点击添加文字说明</a:t>
            </a:r>
          </a:p>
        </p:txBody>
      </p:sp>
      <p:sp>
        <p:nvSpPr>
          <p:cNvPr id="47" name="文本框 46"/>
          <p:cNvSpPr txBox="1"/>
          <p:nvPr/>
        </p:nvSpPr>
        <p:spPr>
          <a:xfrm>
            <a:off x="7119628" y="3094625"/>
            <a:ext cx="1616751" cy="369332"/>
          </a:xfrm>
          <a:prstGeom prst="rect">
            <a:avLst/>
          </a:prstGeom>
          <a:noFill/>
        </p:spPr>
        <p:txBody>
          <a:bodyPr wrap="square" rtlCol="0">
            <a:spAutoFit/>
          </a:bodyPr>
          <a:lstStyle/>
          <a:p>
            <a:r>
              <a:rPr lang="zh-CN" altLang="en-US" sz="1800" dirty="0">
                <a:solidFill>
                  <a:schemeClr val="bg1"/>
                </a:solidFill>
                <a:latin typeface="+mj-ea"/>
                <a:ea typeface="+mj-ea"/>
              </a:rPr>
              <a:t>点击添加标题</a:t>
            </a:r>
          </a:p>
        </p:txBody>
      </p:sp>
      <p:sp>
        <p:nvSpPr>
          <p:cNvPr id="48" name="文本框 47"/>
          <p:cNvSpPr txBox="1"/>
          <p:nvPr/>
        </p:nvSpPr>
        <p:spPr>
          <a:xfrm>
            <a:off x="7119628" y="3379505"/>
            <a:ext cx="1903521" cy="572464"/>
          </a:xfrm>
          <a:prstGeom prst="rect">
            <a:avLst/>
          </a:prstGeom>
          <a:noFill/>
        </p:spPr>
        <p:txBody>
          <a:bodyPr wrap="square" rtlCol="0">
            <a:spAutoFit/>
          </a:bodyPr>
          <a:lstStyle/>
          <a:p>
            <a:pPr>
              <a:lnSpc>
                <a:spcPct val="130000"/>
              </a:lnSpc>
            </a:pPr>
            <a:r>
              <a:rPr lang="zh-CN" altLang="en-US" sz="1200" dirty="0">
                <a:solidFill>
                  <a:schemeClr val="bg1"/>
                </a:solidFill>
              </a:rPr>
              <a:t>点击添加文字说明点击添加文字说明</a:t>
            </a:r>
          </a:p>
        </p:txBody>
      </p:sp>
      <p:sp>
        <p:nvSpPr>
          <p:cNvPr id="49" name="文本框 48"/>
          <p:cNvSpPr txBox="1"/>
          <p:nvPr/>
        </p:nvSpPr>
        <p:spPr>
          <a:xfrm>
            <a:off x="5456416" y="3829379"/>
            <a:ext cx="1616751" cy="369332"/>
          </a:xfrm>
          <a:prstGeom prst="rect">
            <a:avLst/>
          </a:prstGeom>
          <a:noFill/>
        </p:spPr>
        <p:txBody>
          <a:bodyPr wrap="square" rtlCol="0">
            <a:spAutoFit/>
          </a:bodyPr>
          <a:lstStyle/>
          <a:p>
            <a:r>
              <a:rPr lang="zh-CN" altLang="en-US" sz="1800" dirty="0">
                <a:solidFill>
                  <a:schemeClr val="bg1"/>
                </a:solidFill>
                <a:latin typeface="+mj-ea"/>
                <a:ea typeface="+mj-ea"/>
              </a:rPr>
              <a:t>点击添加标题</a:t>
            </a:r>
          </a:p>
        </p:txBody>
      </p:sp>
      <p:sp>
        <p:nvSpPr>
          <p:cNvPr id="50" name="文本框 49"/>
          <p:cNvSpPr txBox="1"/>
          <p:nvPr/>
        </p:nvSpPr>
        <p:spPr>
          <a:xfrm>
            <a:off x="5456416" y="4114259"/>
            <a:ext cx="1903521" cy="572464"/>
          </a:xfrm>
          <a:prstGeom prst="rect">
            <a:avLst/>
          </a:prstGeom>
          <a:noFill/>
        </p:spPr>
        <p:txBody>
          <a:bodyPr wrap="square" rtlCol="0">
            <a:spAutoFit/>
          </a:bodyPr>
          <a:lstStyle/>
          <a:p>
            <a:pPr>
              <a:lnSpc>
                <a:spcPct val="130000"/>
              </a:lnSpc>
            </a:pPr>
            <a:r>
              <a:rPr lang="zh-CN" altLang="en-US" sz="1200" dirty="0">
                <a:solidFill>
                  <a:schemeClr val="bg1"/>
                </a:solidFill>
              </a:rPr>
              <a:t>点击添加文字说明点击添加文字说明</a:t>
            </a:r>
          </a:p>
        </p:txBody>
      </p:sp>
      <p:grpSp>
        <p:nvGrpSpPr>
          <p:cNvPr id="51" name="组合 50"/>
          <p:cNvGrpSpPr/>
          <p:nvPr/>
        </p:nvGrpSpPr>
        <p:grpSpPr>
          <a:xfrm>
            <a:off x="3987912" y="1625224"/>
            <a:ext cx="1172142" cy="1172144"/>
            <a:chOff x="5314573" y="1467845"/>
            <a:chExt cx="1562856" cy="1562858"/>
          </a:xfrm>
        </p:grpSpPr>
        <p:grpSp>
          <p:nvGrpSpPr>
            <p:cNvPr id="52" name="组合 51"/>
            <p:cNvGrpSpPr/>
            <p:nvPr/>
          </p:nvGrpSpPr>
          <p:grpSpPr>
            <a:xfrm>
              <a:off x="5314573" y="1467845"/>
              <a:ext cx="1562856" cy="1562858"/>
              <a:chOff x="1982097" y="1814457"/>
              <a:chExt cx="1034526" cy="1034526"/>
            </a:xfrm>
          </p:grpSpPr>
          <p:sp>
            <p:nvSpPr>
              <p:cNvPr id="54" name="矩形: 圆角 20"/>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sp>
            <p:nvSpPr>
              <p:cNvPr id="55" name="矩形: 圆角 21"/>
              <p:cNvSpPr/>
              <p:nvPr/>
            </p:nvSpPr>
            <p:spPr>
              <a:xfrm rot="2700000">
                <a:off x="2070736" y="1903094"/>
                <a:ext cx="857250" cy="857250"/>
              </a:xfrm>
              <a:prstGeom prst="roundRect">
                <a:avLst>
                  <a:gd name="adj" fmla="val 11964"/>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grpSp>
        <p:sp>
          <p:nvSpPr>
            <p:cNvPr id="53" name="Freeform 70"/>
            <p:cNvSpPr/>
            <p:nvPr/>
          </p:nvSpPr>
          <p:spPr bwMode="auto">
            <a:xfrm>
              <a:off x="5878757" y="2014266"/>
              <a:ext cx="431755" cy="470012"/>
            </a:xfrm>
            <a:custGeom>
              <a:avLst/>
              <a:gdLst>
                <a:gd name="T0" fmla="*/ 76 w 96"/>
                <a:gd name="T1" fmla="*/ 64 h 104"/>
                <a:gd name="T2" fmla="*/ 59 w 96"/>
                <a:gd name="T3" fmla="*/ 73 h 104"/>
                <a:gd name="T4" fmla="*/ 38 w 96"/>
                <a:gd name="T5" fmla="*/ 61 h 104"/>
                <a:gd name="T6" fmla="*/ 40 w 96"/>
                <a:gd name="T7" fmla="*/ 52 h 104"/>
                <a:gd name="T8" fmla="*/ 39 w 96"/>
                <a:gd name="T9" fmla="*/ 46 h 104"/>
                <a:gd name="T10" fmla="*/ 61 w 96"/>
                <a:gd name="T11" fmla="*/ 34 h 104"/>
                <a:gd name="T12" fmla="*/ 76 w 96"/>
                <a:gd name="T13" fmla="*/ 40 h 104"/>
                <a:gd name="T14" fmla="*/ 96 w 96"/>
                <a:gd name="T15" fmla="*/ 20 h 104"/>
                <a:gd name="T16" fmla="*/ 76 w 96"/>
                <a:gd name="T17" fmla="*/ 0 h 104"/>
                <a:gd name="T18" fmla="*/ 56 w 96"/>
                <a:gd name="T19" fmla="*/ 20 h 104"/>
                <a:gd name="T20" fmla="*/ 57 w 96"/>
                <a:gd name="T21" fmla="*/ 26 h 104"/>
                <a:gd name="T22" fmla="*/ 35 w 96"/>
                <a:gd name="T23" fmla="*/ 38 h 104"/>
                <a:gd name="T24" fmla="*/ 20 w 96"/>
                <a:gd name="T25" fmla="*/ 32 h 104"/>
                <a:gd name="T26" fmla="*/ 0 w 96"/>
                <a:gd name="T27" fmla="*/ 52 h 104"/>
                <a:gd name="T28" fmla="*/ 20 w 96"/>
                <a:gd name="T29" fmla="*/ 72 h 104"/>
                <a:gd name="T30" fmla="*/ 32 w 96"/>
                <a:gd name="T31" fmla="*/ 68 h 104"/>
                <a:gd name="T32" fmla="*/ 56 w 96"/>
                <a:gd name="T33" fmla="*/ 82 h 104"/>
                <a:gd name="T34" fmla="*/ 56 w 96"/>
                <a:gd name="T35" fmla="*/ 84 h 104"/>
                <a:gd name="T36" fmla="*/ 76 w 96"/>
                <a:gd name="T37" fmla="*/ 104 h 104"/>
                <a:gd name="T38" fmla="*/ 96 w 96"/>
                <a:gd name="T39" fmla="*/ 84 h 104"/>
                <a:gd name="T40" fmla="*/ 76 w 96"/>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4">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grpSp>
        <p:nvGrpSpPr>
          <p:cNvPr id="56" name="组合 55"/>
          <p:cNvGrpSpPr/>
          <p:nvPr/>
        </p:nvGrpSpPr>
        <p:grpSpPr>
          <a:xfrm>
            <a:off x="2613066" y="2109685"/>
            <a:ext cx="1172142" cy="1172144"/>
            <a:chOff x="3481445" y="2113792"/>
            <a:chExt cx="1562856" cy="1562858"/>
          </a:xfrm>
        </p:grpSpPr>
        <p:grpSp>
          <p:nvGrpSpPr>
            <p:cNvPr id="57" name="组合 56"/>
            <p:cNvGrpSpPr/>
            <p:nvPr/>
          </p:nvGrpSpPr>
          <p:grpSpPr>
            <a:xfrm>
              <a:off x="3481445" y="2113792"/>
              <a:ext cx="1562856" cy="1562858"/>
              <a:chOff x="1982097" y="1814457"/>
              <a:chExt cx="1034526" cy="1034526"/>
            </a:xfrm>
          </p:grpSpPr>
          <p:sp>
            <p:nvSpPr>
              <p:cNvPr id="59" name="矩形: 圆角 17"/>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sp>
            <p:nvSpPr>
              <p:cNvPr id="60" name="矩形: 圆角 18"/>
              <p:cNvSpPr/>
              <p:nvPr/>
            </p:nvSpPr>
            <p:spPr>
              <a:xfrm rot="2700000">
                <a:off x="2070736" y="1903094"/>
                <a:ext cx="857250" cy="857250"/>
              </a:xfrm>
              <a:prstGeom prst="roundRect">
                <a:avLst>
                  <a:gd name="adj" fmla="val 11964"/>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grpSp>
        <p:sp>
          <p:nvSpPr>
            <p:cNvPr id="58" name="Freeform 102"/>
            <p:cNvSpPr>
              <a:spLocks noEditPoints="1"/>
            </p:cNvSpPr>
            <p:nvPr/>
          </p:nvSpPr>
          <p:spPr bwMode="auto">
            <a:xfrm>
              <a:off x="4036604" y="2679341"/>
              <a:ext cx="450884" cy="431755"/>
            </a:xfrm>
            <a:custGeom>
              <a:avLst/>
              <a:gdLst>
                <a:gd name="T0" fmla="*/ 56 w 100"/>
                <a:gd name="T1" fmla="*/ 0 h 96"/>
                <a:gd name="T2" fmla="*/ 28 w 100"/>
                <a:gd name="T3" fmla="*/ 19 h 96"/>
                <a:gd name="T4" fmla="*/ 28 w 100"/>
                <a:gd name="T5" fmla="*/ 77 h 96"/>
                <a:gd name="T6" fmla="*/ 56 w 100"/>
                <a:gd name="T7" fmla="*/ 96 h 96"/>
                <a:gd name="T8" fmla="*/ 64 w 100"/>
                <a:gd name="T9" fmla="*/ 88 h 96"/>
                <a:gd name="T10" fmla="*/ 64 w 100"/>
                <a:gd name="T11" fmla="*/ 8 h 96"/>
                <a:gd name="T12" fmla="*/ 56 w 100"/>
                <a:gd name="T13" fmla="*/ 0 h 96"/>
                <a:gd name="T14" fmla="*/ 0 w 100"/>
                <a:gd name="T15" fmla="*/ 32 h 96"/>
                <a:gd name="T16" fmla="*/ 0 w 100"/>
                <a:gd name="T17" fmla="*/ 64 h 96"/>
                <a:gd name="T18" fmla="*/ 8 w 100"/>
                <a:gd name="T19" fmla="*/ 72 h 96"/>
                <a:gd name="T20" fmla="*/ 20 w 100"/>
                <a:gd name="T21" fmla="*/ 72 h 96"/>
                <a:gd name="T22" fmla="*/ 20 w 100"/>
                <a:gd name="T23" fmla="*/ 24 h 96"/>
                <a:gd name="T24" fmla="*/ 8 w 100"/>
                <a:gd name="T25" fmla="*/ 24 h 96"/>
                <a:gd name="T26" fmla="*/ 0 w 100"/>
                <a:gd name="T27" fmla="*/ 32 h 96"/>
                <a:gd name="T28" fmla="*/ 76 w 100"/>
                <a:gd name="T29" fmla="*/ 20 h 96"/>
                <a:gd name="T30" fmla="*/ 76 w 100"/>
                <a:gd name="T31" fmla="*/ 28 h 96"/>
                <a:gd name="T32" fmla="*/ 92 w 100"/>
                <a:gd name="T33" fmla="*/ 48 h 96"/>
                <a:gd name="T34" fmla="*/ 76 w 100"/>
                <a:gd name="T35" fmla="*/ 68 h 96"/>
                <a:gd name="T36" fmla="*/ 76 w 100"/>
                <a:gd name="T37" fmla="*/ 76 h 96"/>
                <a:gd name="T38" fmla="*/ 100 w 100"/>
                <a:gd name="T39" fmla="*/ 48 h 96"/>
                <a:gd name="T40" fmla="*/ 76 w 100"/>
                <a:gd name="T41"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96">
                  <a:moveTo>
                    <a:pt x="56" y="0"/>
                  </a:moveTo>
                  <a:cubicBezTo>
                    <a:pt x="28" y="19"/>
                    <a:pt x="28" y="19"/>
                    <a:pt x="28" y="19"/>
                  </a:cubicBezTo>
                  <a:cubicBezTo>
                    <a:pt x="28" y="77"/>
                    <a:pt x="28" y="77"/>
                    <a:pt x="28" y="77"/>
                  </a:cubicBezTo>
                  <a:cubicBezTo>
                    <a:pt x="56" y="96"/>
                    <a:pt x="56" y="96"/>
                    <a:pt x="56" y="96"/>
                  </a:cubicBezTo>
                  <a:cubicBezTo>
                    <a:pt x="60" y="96"/>
                    <a:pt x="64" y="92"/>
                    <a:pt x="64" y="88"/>
                  </a:cubicBezTo>
                  <a:cubicBezTo>
                    <a:pt x="64" y="8"/>
                    <a:pt x="64" y="8"/>
                    <a:pt x="64" y="8"/>
                  </a:cubicBezTo>
                  <a:cubicBezTo>
                    <a:pt x="64" y="4"/>
                    <a:pt x="60" y="0"/>
                    <a:pt x="56" y="0"/>
                  </a:cubicBezTo>
                  <a:close/>
                  <a:moveTo>
                    <a:pt x="0" y="32"/>
                  </a:moveTo>
                  <a:cubicBezTo>
                    <a:pt x="0" y="64"/>
                    <a:pt x="0" y="64"/>
                    <a:pt x="0" y="64"/>
                  </a:cubicBezTo>
                  <a:cubicBezTo>
                    <a:pt x="0" y="68"/>
                    <a:pt x="4" y="72"/>
                    <a:pt x="8" y="72"/>
                  </a:cubicBezTo>
                  <a:cubicBezTo>
                    <a:pt x="20" y="72"/>
                    <a:pt x="20" y="72"/>
                    <a:pt x="20" y="72"/>
                  </a:cubicBezTo>
                  <a:cubicBezTo>
                    <a:pt x="20" y="24"/>
                    <a:pt x="20" y="24"/>
                    <a:pt x="20" y="24"/>
                  </a:cubicBezTo>
                  <a:cubicBezTo>
                    <a:pt x="8" y="24"/>
                    <a:pt x="8" y="24"/>
                    <a:pt x="8" y="24"/>
                  </a:cubicBezTo>
                  <a:cubicBezTo>
                    <a:pt x="4" y="24"/>
                    <a:pt x="0" y="28"/>
                    <a:pt x="0" y="32"/>
                  </a:cubicBezTo>
                  <a:close/>
                  <a:moveTo>
                    <a:pt x="76" y="20"/>
                  </a:moveTo>
                  <a:cubicBezTo>
                    <a:pt x="76" y="28"/>
                    <a:pt x="76" y="28"/>
                    <a:pt x="76" y="28"/>
                  </a:cubicBezTo>
                  <a:cubicBezTo>
                    <a:pt x="85" y="30"/>
                    <a:pt x="92" y="38"/>
                    <a:pt x="92" y="48"/>
                  </a:cubicBezTo>
                  <a:cubicBezTo>
                    <a:pt x="92" y="58"/>
                    <a:pt x="85" y="66"/>
                    <a:pt x="76" y="68"/>
                  </a:cubicBezTo>
                  <a:cubicBezTo>
                    <a:pt x="76" y="76"/>
                    <a:pt x="76" y="76"/>
                    <a:pt x="76" y="76"/>
                  </a:cubicBezTo>
                  <a:cubicBezTo>
                    <a:pt x="90" y="74"/>
                    <a:pt x="100" y="62"/>
                    <a:pt x="100" y="48"/>
                  </a:cubicBezTo>
                  <a:cubicBezTo>
                    <a:pt x="100" y="34"/>
                    <a:pt x="90" y="22"/>
                    <a:pt x="76" y="20"/>
                  </a:cubicBezTo>
                  <a:close/>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grpSp>
        <p:nvGrpSpPr>
          <p:cNvPr id="61" name="组合 60"/>
          <p:cNvGrpSpPr/>
          <p:nvPr/>
        </p:nvGrpSpPr>
        <p:grpSpPr>
          <a:xfrm>
            <a:off x="6737602" y="1625941"/>
            <a:ext cx="1172142" cy="1172144"/>
            <a:chOff x="8980827" y="1468801"/>
            <a:chExt cx="1562856" cy="1562858"/>
          </a:xfrm>
        </p:grpSpPr>
        <p:grpSp>
          <p:nvGrpSpPr>
            <p:cNvPr id="62" name="组合 61"/>
            <p:cNvGrpSpPr/>
            <p:nvPr/>
          </p:nvGrpSpPr>
          <p:grpSpPr>
            <a:xfrm>
              <a:off x="8980827" y="1468801"/>
              <a:ext cx="1562856" cy="1562858"/>
              <a:chOff x="1982097" y="1814457"/>
              <a:chExt cx="1034526" cy="1034526"/>
            </a:xfrm>
          </p:grpSpPr>
          <p:sp>
            <p:nvSpPr>
              <p:cNvPr id="64" name="矩形: 圆角 37"/>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sp>
            <p:nvSpPr>
              <p:cNvPr id="65" name="矩形: 圆角 38"/>
              <p:cNvSpPr/>
              <p:nvPr/>
            </p:nvSpPr>
            <p:spPr>
              <a:xfrm rot="2700000">
                <a:off x="2070736" y="1903094"/>
                <a:ext cx="857250" cy="857250"/>
              </a:xfrm>
              <a:prstGeom prst="roundRect">
                <a:avLst>
                  <a:gd name="adj" fmla="val 11964"/>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grpSp>
        <p:sp>
          <p:nvSpPr>
            <p:cNvPr id="63" name="Freeform 106"/>
            <p:cNvSpPr>
              <a:spLocks noEditPoints="1"/>
            </p:cNvSpPr>
            <p:nvPr/>
          </p:nvSpPr>
          <p:spPr bwMode="auto">
            <a:xfrm>
              <a:off x="9564139" y="1960979"/>
              <a:ext cx="396231" cy="576585"/>
            </a:xfrm>
            <a:custGeom>
              <a:avLst/>
              <a:gdLst>
                <a:gd name="T0" fmla="*/ 83 w 88"/>
                <a:gd name="T1" fmla="*/ 29 h 128"/>
                <a:gd name="T2" fmla="*/ 44 w 88"/>
                <a:gd name="T3" fmla="*/ 0 h 128"/>
                <a:gd name="T4" fmla="*/ 5 w 88"/>
                <a:gd name="T5" fmla="*/ 29 h 128"/>
                <a:gd name="T6" fmla="*/ 0 w 88"/>
                <a:gd name="T7" fmla="*/ 36 h 128"/>
                <a:gd name="T8" fmla="*/ 0 w 88"/>
                <a:gd name="T9" fmla="*/ 44 h 128"/>
                <a:gd name="T10" fmla="*/ 8 w 88"/>
                <a:gd name="T11" fmla="*/ 52 h 128"/>
                <a:gd name="T12" fmla="*/ 44 w 88"/>
                <a:gd name="T13" fmla="*/ 72 h 128"/>
                <a:gd name="T14" fmla="*/ 80 w 88"/>
                <a:gd name="T15" fmla="*/ 52 h 128"/>
                <a:gd name="T16" fmla="*/ 88 w 88"/>
                <a:gd name="T17" fmla="*/ 44 h 128"/>
                <a:gd name="T18" fmla="*/ 88 w 88"/>
                <a:gd name="T19" fmla="*/ 36 h 128"/>
                <a:gd name="T20" fmla="*/ 83 w 88"/>
                <a:gd name="T21" fmla="*/ 29 h 128"/>
                <a:gd name="T22" fmla="*/ 76 w 88"/>
                <a:gd name="T23" fmla="*/ 44 h 128"/>
                <a:gd name="T24" fmla="*/ 12 w 88"/>
                <a:gd name="T25" fmla="*/ 44 h 128"/>
                <a:gd name="T26" fmla="*/ 8 w 88"/>
                <a:gd name="T27" fmla="*/ 40 h 128"/>
                <a:gd name="T28" fmla="*/ 12 w 88"/>
                <a:gd name="T29" fmla="*/ 36 h 128"/>
                <a:gd name="T30" fmla="*/ 76 w 88"/>
                <a:gd name="T31" fmla="*/ 36 h 128"/>
                <a:gd name="T32" fmla="*/ 80 w 88"/>
                <a:gd name="T33" fmla="*/ 40 h 128"/>
                <a:gd name="T34" fmla="*/ 76 w 88"/>
                <a:gd name="T35" fmla="*/ 44 h 128"/>
                <a:gd name="T36" fmla="*/ 22 w 88"/>
                <a:gd name="T37" fmla="*/ 76 h 128"/>
                <a:gd name="T38" fmla="*/ 28 w 88"/>
                <a:gd name="T39" fmla="*/ 120 h 128"/>
                <a:gd name="T40" fmla="*/ 36 w 88"/>
                <a:gd name="T41" fmla="*/ 128 h 128"/>
                <a:gd name="T42" fmla="*/ 52 w 88"/>
                <a:gd name="T43" fmla="*/ 128 h 128"/>
                <a:gd name="T44" fmla="*/ 60 w 88"/>
                <a:gd name="T45" fmla="*/ 120 h 128"/>
                <a:gd name="T46" fmla="*/ 66 w 88"/>
                <a:gd name="T47" fmla="*/ 76 h 128"/>
                <a:gd name="T48" fmla="*/ 22 w 88"/>
                <a:gd name="T49"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8">
                  <a:moveTo>
                    <a:pt x="83" y="29"/>
                  </a:moveTo>
                  <a:cubicBezTo>
                    <a:pt x="79" y="12"/>
                    <a:pt x="63" y="0"/>
                    <a:pt x="44" y="0"/>
                  </a:cubicBezTo>
                  <a:cubicBezTo>
                    <a:pt x="25" y="0"/>
                    <a:pt x="9" y="12"/>
                    <a:pt x="5" y="29"/>
                  </a:cubicBezTo>
                  <a:cubicBezTo>
                    <a:pt x="2" y="30"/>
                    <a:pt x="0" y="33"/>
                    <a:pt x="0" y="36"/>
                  </a:cubicBezTo>
                  <a:cubicBezTo>
                    <a:pt x="0" y="44"/>
                    <a:pt x="0" y="44"/>
                    <a:pt x="0" y="44"/>
                  </a:cubicBezTo>
                  <a:cubicBezTo>
                    <a:pt x="0" y="48"/>
                    <a:pt x="4" y="52"/>
                    <a:pt x="8" y="52"/>
                  </a:cubicBezTo>
                  <a:cubicBezTo>
                    <a:pt x="8" y="52"/>
                    <a:pt x="17" y="72"/>
                    <a:pt x="44" y="72"/>
                  </a:cubicBezTo>
                  <a:cubicBezTo>
                    <a:pt x="71" y="72"/>
                    <a:pt x="80" y="52"/>
                    <a:pt x="80" y="52"/>
                  </a:cubicBezTo>
                  <a:cubicBezTo>
                    <a:pt x="84" y="52"/>
                    <a:pt x="88" y="48"/>
                    <a:pt x="88" y="44"/>
                  </a:cubicBezTo>
                  <a:cubicBezTo>
                    <a:pt x="88" y="36"/>
                    <a:pt x="88" y="36"/>
                    <a:pt x="88" y="36"/>
                  </a:cubicBezTo>
                  <a:cubicBezTo>
                    <a:pt x="88" y="33"/>
                    <a:pt x="86" y="30"/>
                    <a:pt x="83" y="29"/>
                  </a:cubicBezTo>
                  <a:close/>
                  <a:moveTo>
                    <a:pt x="76" y="44"/>
                  </a:moveTo>
                  <a:cubicBezTo>
                    <a:pt x="12" y="44"/>
                    <a:pt x="12" y="44"/>
                    <a:pt x="12" y="44"/>
                  </a:cubicBezTo>
                  <a:cubicBezTo>
                    <a:pt x="10" y="44"/>
                    <a:pt x="8" y="42"/>
                    <a:pt x="8" y="40"/>
                  </a:cubicBezTo>
                  <a:cubicBezTo>
                    <a:pt x="8" y="38"/>
                    <a:pt x="10" y="36"/>
                    <a:pt x="12" y="36"/>
                  </a:cubicBezTo>
                  <a:cubicBezTo>
                    <a:pt x="76" y="36"/>
                    <a:pt x="76" y="36"/>
                    <a:pt x="76" y="36"/>
                  </a:cubicBezTo>
                  <a:cubicBezTo>
                    <a:pt x="78" y="36"/>
                    <a:pt x="80" y="38"/>
                    <a:pt x="80" y="40"/>
                  </a:cubicBezTo>
                  <a:cubicBezTo>
                    <a:pt x="80" y="42"/>
                    <a:pt x="78" y="44"/>
                    <a:pt x="76" y="44"/>
                  </a:cubicBezTo>
                  <a:close/>
                  <a:moveTo>
                    <a:pt x="22" y="76"/>
                  </a:moveTo>
                  <a:cubicBezTo>
                    <a:pt x="28" y="120"/>
                    <a:pt x="28" y="120"/>
                    <a:pt x="28" y="120"/>
                  </a:cubicBezTo>
                  <a:cubicBezTo>
                    <a:pt x="28" y="124"/>
                    <a:pt x="32" y="128"/>
                    <a:pt x="36" y="128"/>
                  </a:cubicBezTo>
                  <a:cubicBezTo>
                    <a:pt x="52" y="128"/>
                    <a:pt x="52" y="128"/>
                    <a:pt x="52" y="128"/>
                  </a:cubicBezTo>
                  <a:cubicBezTo>
                    <a:pt x="56" y="128"/>
                    <a:pt x="60" y="124"/>
                    <a:pt x="60" y="120"/>
                  </a:cubicBezTo>
                  <a:cubicBezTo>
                    <a:pt x="66" y="76"/>
                    <a:pt x="66" y="76"/>
                    <a:pt x="66" y="76"/>
                  </a:cubicBezTo>
                  <a:cubicBezTo>
                    <a:pt x="44" y="85"/>
                    <a:pt x="24" y="77"/>
                    <a:pt x="22" y="76"/>
                  </a:cubicBezTo>
                  <a:close/>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grpSp>
        <p:nvGrpSpPr>
          <p:cNvPr id="66" name="组合 65"/>
          <p:cNvGrpSpPr/>
          <p:nvPr/>
        </p:nvGrpSpPr>
        <p:grpSpPr>
          <a:xfrm>
            <a:off x="5362758" y="2109685"/>
            <a:ext cx="1172142" cy="1172144"/>
            <a:chOff x="7147701" y="2113791"/>
            <a:chExt cx="1562856" cy="1562858"/>
          </a:xfrm>
        </p:grpSpPr>
        <p:grpSp>
          <p:nvGrpSpPr>
            <p:cNvPr id="67" name="组合 66"/>
            <p:cNvGrpSpPr/>
            <p:nvPr/>
          </p:nvGrpSpPr>
          <p:grpSpPr>
            <a:xfrm>
              <a:off x="7147701" y="2113791"/>
              <a:ext cx="1562856" cy="1562858"/>
              <a:chOff x="1982097" y="1814457"/>
              <a:chExt cx="1034526" cy="1034526"/>
            </a:xfrm>
          </p:grpSpPr>
          <p:sp>
            <p:nvSpPr>
              <p:cNvPr id="69" name="矩形: 圆角 23"/>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sp>
            <p:nvSpPr>
              <p:cNvPr id="70" name="矩形: 圆角 24"/>
              <p:cNvSpPr/>
              <p:nvPr/>
            </p:nvSpPr>
            <p:spPr>
              <a:xfrm rot="2700000">
                <a:off x="2070736" y="1903094"/>
                <a:ext cx="857250" cy="857250"/>
              </a:xfrm>
              <a:prstGeom prst="roundRect">
                <a:avLst>
                  <a:gd name="adj" fmla="val 11964"/>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grpSp>
        <p:sp>
          <p:nvSpPr>
            <p:cNvPr id="68" name="Freeform 107"/>
            <p:cNvSpPr/>
            <p:nvPr/>
          </p:nvSpPr>
          <p:spPr bwMode="auto">
            <a:xfrm>
              <a:off x="7698910" y="2663769"/>
              <a:ext cx="462898" cy="462898"/>
            </a:xfrm>
            <a:custGeom>
              <a:avLst/>
              <a:gdLst>
                <a:gd name="T0" fmla="*/ 120 w 128"/>
                <a:gd name="T1" fmla="*/ 58 h 128"/>
                <a:gd name="T2" fmla="*/ 120 w 128"/>
                <a:gd name="T3" fmla="*/ 54 h 128"/>
                <a:gd name="T4" fmla="*/ 64 w 128"/>
                <a:gd name="T5" fmla="*/ 0 h 128"/>
                <a:gd name="T6" fmla="*/ 8 w 128"/>
                <a:gd name="T7" fmla="*/ 54 h 128"/>
                <a:gd name="T8" fmla="*/ 8 w 128"/>
                <a:gd name="T9" fmla="*/ 58 h 128"/>
                <a:gd name="T10" fmla="*/ 0 w 128"/>
                <a:gd name="T11" fmla="*/ 72 h 128"/>
                <a:gd name="T12" fmla="*/ 0 w 128"/>
                <a:gd name="T13" fmla="*/ 96 h 128"/>
                <a:gd name="T14" fmla="*/ 16 w 128"/>
                <a:gd name="T15" fmla="*/ 112 h 128"/>
                <a:gd name="T16" fmla="*/ 32 w 128"/>
                <a:gd name="T17" fmla="*/ 112 h 128"/>
                <a:gd name="T18" fmla="*/ 48 w 128"/>
                <a:gd name="T19" fmla="*/ 96 h 128"/>
                <a:gd name="T20" fmla="*/ 48 w 128"/>
                <a:gd name="T21" fmla="*/ 72 h 128"/>
                <a:gd name="T22" fmla="*/ 32 w 128"/>
                <a:gd name="T23" fmla="*/ 56 h 128"/>
                <a:gd name="T24" fmla="*/ 16 w 128"/>
                <a:gd name="T25" fmla="*/ 56 h 128"/>
                <a:gd name="T26" fmla="*/ 64 w 128"/>
                <a:gd name="T27" fmla="*/ 8 h 128"/>
                <a:gd name="T28" fmla="*/ 112 w 128"/>
                <a:gd name="T29" fmla="*/ 56 h 128"/>
                <a:gd name="T30" fmla="*/ 96 w 128"/>
                <a:gd name="T31" fmla="*/ 56 h 128"/>
                <a:gd name="T32" fmla="*/ 80 w 128"/>
                <a:gd name="T33" fmla="*/ 72 h 128"/>
                <a:gd name="T34" fmla="*/ 80 w 128"/>
                <a:gd name="T35" fmla="*/ 96 h 128"/>
                <a:gd name="T36" fmla="*/ 96 w 128"/>
                <a:gd name="T37" fmla="*/ 112 h 128"/>
                <a:gd name="T38" fmla="*/ 104 w 128"/>
                <a:gd name="T39" fmla="*/ 112 h 128"/>
                <a:gd name="T40" fmla="*/ 104 w 128"/>
                <a:gd name="T41" fmla="*/ 124 h 128"/>
                <a:gd name="T42" fmla="*/ 108 w 128"/>
                <a:gd name="T43" fmla="*/ 128 h 128"/>
                <a:gd name="T44" fmla="*/ 112 w 128"/>
                <a:gd name="T45" fmla="*/ 124 h 128"/>
                <a:gd name="T46" fmla="*/ 112 w 128"/>
                <a:gd name="T47" fmla="*/ 112 h 128"/>
                <a:gd name="T48" fmla="*/ 128 w 128"/>
                <a:gd name="T49" fmla="*/ 96 h 128"/>
                <a:gd name="T50" fmla="*/ 128 w 128"/>
                <a:gd name="T51" fmla="*/ 72 h 128"/>
                <a:gd name="T52" fmla="*/ 120 w 128"/>
                <a:gd name="T53"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20" y="58"/>
                  </a:moveTo>
                  <a:cubicBezTo>
                    <a:pt x="120" y="57"/>
                    <a:pt x="120" y="55"/>
                    <a:pt x="120" y="54"/>
                  </a:cubicBezTo>
                  <a:cubicBezTo>
                    <a:pt x="120" y="24"/>
                    <a:pt x="95" y="0"/>
                    <a:pt x="64" y="0"/>
                  </a:cubicBezTo>
                  <a:cubicBezTo>
                    <a:pt x="33" y="0"/>
                    <a:pt x="8" y="24"/>
                    <a:pt x="8" y="54"/>
                  </a:cubicBezTo>
                  <a:cubicBezTo>
                    <a:pt x="8" y="55"/>
                    <a:pt x="8" y="57"/>
                    <a:pt x="8" y="58"/>
                  </a:cubicBezTo>
                  <a:cubicBezTo>
                    <a:pt x="3" y="61"/>
                    <a:pt x="0" y="66"/>
                    <a:pt x="0" y="72"/>
                  </a:cubicBezTo>
                  <a:cubicBezTo>
                    <a:pt x="0" y="96"/>
                    <a:pt x="0" y="96"/>
                    <a:pt x="0" y="96"/>
                  </a:cubicBezTo>
                  <a:cubicBezTo>
                    <a:pt x="0" y="105"/>
                    <a:pt x="7" y="112"/>
                    <a:pt x="16" y="112"/>
                  </a:cubicBezTo>
                  <a:cubicBezTo>
                    <a:pt x="16" y="112"/>
                    <a:pt x="32" y="112"/>
                    <a:pt x="32" y="112"/>
                  </a:cubicBezTo>
                  <a:cubicBezTo>
                    <a:pt x="41" y="112"/>
                    <a:pt x="48" y="105"/>
                    <a:pt x="48" y="96"/>
                  </a:cubicBezTo>
                  <a:cubicBezTo>
                    <a:pt x="48" y="72"/>
                    <a:pt x="48" y="72"/>
                    <a:pt x="48" y="72"/>
                  </a:cubicBezTo>
                  <a:cubicBezTo>
                    <a:pt x="48" y="63"/>
                    <a:pt x="41" y="56"/>
                    <a:pt x="32" y="56"/>
                  </a:cubicBezTo>
                  <a:cubicBezTo>
                    <a:pt x="32" y="56"/>
                    <a:pt x="17" y="56"/>
                    <a:pt x="16" y="56"/>
                  </a:cubicBezTo>
                  <a:cubicBezTo>
                    <a:pt x="16" y="28"/>
                    <a:pt x="37" y="8"/>
                    <a:pt x="64" y="8"/>
                  </a:cubicBezTo>
                  <a:cubicBezTo>
                    <a:pt x="91" y="8"/>
                    <a:pt x="112" y="28"/>
                    <a:pt x="112" y="56"/>
                  </a:cubicBezTo>
                  <a:cubicBezTo>
                    <a:pt x="112" y="57"/>
                    <a:pt x="96" y="56"/>
                    <a:pt x="96" y="56"/>
                  </a:cubicBezTo>
                  <a:cubicBezTo>
                    <a:pt x="87" y="56"/>
                    <a:pt x="80" y="63"/>
                    <a:pt x="80" y="72"/>
                  </a:cubicBezTo>
                  <a:cubicBezTo>
                    <a:pt x="80" y="96"/>
                    <a:pt x="80" y="96"/>
                    <a:pt x="80" y="96"/>
                  </a:cubicBezTo>
                  <a:cubicBezTo>
                    <a:pt x="80" y="105"/>
                    <a:pt x="88" y="112"/>
                    <a:pt x="96" y="112"/>
                  </a:cubicBezTo>
                  <a:cubicBezTo>
                    <a:pt x="96" y="112"/>
                    <a:pt x="104" y="112"/>
                    <a:pt x="104" y="112"/>
                  </a:cubicBezTo>
                  <a:cubicBezTo>
                    <a:pt x="104" y="124"/>
                    <a:pt x="104" y="124"/>
                    <a:pt x="104" y="124"/>
                  </a:cubicBezTo>
                  <a:cubicBezTo>
                    <a:pt x="104" y="126"/>
                    <a:pt x="106" y="128"/>
                    <a:pt x="108" y="128"/>
                  </a:cubicBezTo>
                  <a:cubicBezTo>
                    <a:pt x="110" y="128"/>
                    <a:pt x="112" y="126"/>
                    <a:pt x="112" y="124"/>
                  </a:cubicBezTo>
                  <a:cubicBezTo>
                    <a:pt x="112" y="112"/>
                    <a:pt x="112" y="112"/>
                    <a:pt x="112" y="112"/>
                  </a:cubicBezTo>
                  <a:cubicBezTo>
                    <a:pt x="121" y="112"/>
                    <a:pt x="128" y="105"/>
                    <a:pt x="128" y="96"/>
                  </a:cubicBezTo>
                  <a:cubicBezTo>
                    <a:pt x="128" y="72"/>
                    <a:pt x="128" y="72"/>
                    <a:pt x="128" y="72"/>
                  </a:cubicBezTo>
                  <a:cubicBezTo>
                    <a:pt x="128" y="66"/>
                    <a:pt x="125" y="61"/>
                    <a:pt x="120" y="58"/>
                  </a:cubicBezTo>
                  <a:close/>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grpSp>
        <p:nvGrpSpPr>
          <p:cNvPr id="71" name="组合 70"/>
          <p:cNvGrpSpPr/>
          <p:nvPr/>
        </p:nvGrpSpPr>
        <p:grpSpPr>
          <a:xfrm>
            <a:off x="1238220" y="1625224"/>
            <a:ext cx="1172142" cy="1172144"/>
            <a:chOff x="1648317" y="1467844"/>
            <a:chExt cx="1562856" cy="1562858"/>
          </a:xfrm>
        </p:grpSpPr>
        <p:grpSp>
          <p:nvGrpSpPr>
            <p:cNvPr id="72" name="组合 71"/>
            <p:cNvGrpSpPr/>
            <p:nvPr/>
          </p:nvGrpSpPr>
          <p:grpSpPr>
            <a:xfrm>
              <a:off x="1648317" y="1467844"/>
              <a:ext cx="1562856" cy="1562858"/>
              <a:chOff x="1982097" y="1814457"/>
              <a:chExt cx="1034526" cy="1034526"/>
            </a:xfrm>
          </p:grpSpPr>
          <p:sp>
            <p:nvSpPr>
              <p:cNvPr id="74" name="矩形: 圆角 12"/>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sp>
            <p:nvSpPr>
              <p:cNvPr id="75" name="矩形: 圆角 14"/>
              <p:cNvSpPr/>
              <p:nvPr/>
            </p:nvSpPr>
            <p:spPr>
              <a:xfrm rot="2700000">
                <a:off x="2070736" y="1903094"/>
                <a:ext cx="857250" cy="857250"/>
              </a:xfrm>
              <a:prstGeom prst="roundRect">
                <a:avLst>
                  <a:gd name="adj" fmla="val 11964"/>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endParaRPr>
              </a:p>
            </p:txBody>
          </p:sp>
        </p:grpSp>
        <p:sp>
          <p:nvSpPr>
            <p:cNvPr id="73" name="Freeform 133"/>
            <p:cNvSpPr>
              <a:spLocks noEditPoints="1"/>
            </p:cNvSpPr>
            <p:nvPr/>
          </p:nvSpPr>
          <p:spPr bwMode="auto">
            <a:xfrm>
              <a:off x="2212501" y="1979482"/>
              <a:ext cx="434488" cy="576585"/>
            </a:xfrm>
            <a:custGeom>
              <a:avLst/>
              <a:gdLst>
                <a:gd name="T0" fmla="*/ 48 w 96"/>
                <a:gd name="T1" fmla="*/ 0 h 128"/>
                <a:gd name="T2" fmla="*/ 0 w 96"/>
                <a:gd name="T3" fmla="*/ 48 h 128"/>
                <a:gd name="T4" fmla="*/ 48 w 96"/>
                <a:gd name="T5" fmla="*/ 128 h 128"/>
                <a:gd name="T6" fmla="*/ 96 w 96"/>
                <a:gd name="T7" fmla="*/ 48 h 128"/>
                <a:gd name="T8" fmla="*/ 48 w 96"/>
                <a:gd name="T9" fmla="*/ 0 h 128"/>
                <a:gd name="T10" fmla="*/ 48 w 96"/>
                <a:gd name="T11" fmla="*/ 68 h 128"/>
                <a:gd name="T12" fmla="*/ 28 w 96"/>
                <a:gd name="T13" fmla="*/ 48 h 128"/>
                <a:gd name="T14" fmla="*/ 48 w 96"/>
                <a:gd name="T15" fmla="*/ 28 h 128"/>
                <a:gd name="T16" fmla="*/ 68 w 96"/>
                <a:gd name="T17" fmla="*/ 48 h 128"/>
                <a:gd name="T18" fmla="*/ 48 w 96"/>
                <a:gd name="T19" fmla="*/ 68 h 128"/>
                <a:gd name="T20" fmla="*/ 48 w 96"/>
                <a:gd name="T21" fmla="*/ 36 h 128"/>
                <a:gd name="T22" fmla="*/ 36 w 96"/>
                <a:gd name="T23" fmla="*/ 48 h 128"/>
                <a:gd name="T24" fmla="*/ 48 w 96"/>
                <a:gd name="T25" fmla="*/ 60 h 128"/>
                <a:gd name="T26" fmla="*/ 60 w 96"/>
                <a:gd name="T27" fmla="*/ 48 h 128"/>
                <a:gd name="T28" fmla="*/ 48 w 96"/>
                <a:gd name="T29" fmla="*/ 3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8">
                  <a:moveTo>
                    <a:pt x="48" y="0"/>
                  </a:moveTo>
                  <a:cubicBezTo>
                    <a:pt x="21" y="0"/>
                    <a:pt x="0" y="21"/>
                    <a:pt x="0" y="48"/>
                  </a:cubicBezTo>
                  <a:cubicBezTo>
                    <a:pt x="0" y="68"/>
                    <a:pt x="40" y="128"/>
                    <a:pt x="48" y="128"/>
                  </a:cubicBezTo>
                  <a:cubicBezTo>
                    <a:pt x="56" y="128"/>
                    <a:pt x="96" y="68"/>
                    <a:pt x="96" y="48"/>
                  </a:cubicBezTo>
                  <a:cubicBezTo>
                    <a:pt x="96" y="21"/>
                    <a:pt x="75" y="0"/>
                    <a:pt x="48" y="0"/>
                  </a:cubicBezTo>
                  <a:close/>
                  <a:moveTo>
                    <a:pt x="48" y="68"/>
                  </a:moveTo>
                  <a:cubicBezTo>
                    <a:pt x="37" y="68"/>
                    <a:pt x="28" y="59"/>
                    <a:pt x="28" y="48"/>
                  </a:cubicBezTo>
                  <a:cubicBezTo>
                    <a:pt x="28" y="37"/>
                    <a:pt x="37" y="28"/>
                    <a:pt x="48" y="28"/>
                  </a:cubicBezTo>
                  <a:cubicBezTo>
                    <a:pt x="59" y="28"/>
                    <a:pt x="68" y="37"/>
                    <a:pt x="68" y="48"/>
                  </a:cubicBezTo>
                  <a:cubicBezTo>
                    <a:pt x="68" y="59"/>
                    <a:pt x="59" y="68"/>
                    <a:pt x="48" y="68"/>
                  </a:cubicBezTo>
                  <a:close/>
                  <a:moveTo>
                    <a:pt x="48" y="36"/>
                  </a:moveTo>
                  <a:cubicBezTo>
                    <a:pt x="41" y="36"/>
                    <a:pt x="36" y="41"/>
                    <a:pt x="36" y="48"/>
                  </a:cubicBezTo>
                  <a:cubicBezTo>
                    <a:pt x="36" y="55"/>
                    <a:pt x="41" y="60"/>
                    <a:pt x="48" y="60"/>
                  </a:cubicBezTo>
                  <a:cubicBezTo>
                    <a:pt x="55" y="60"/>
                    <a:pt x="60" y="55"/>
                    <a:pt x="60" y="48"/>
                  </a:cubicBezTo>
                  <a:cubicBezTo>
                    <a:pt x="60" y="41"/>
                    <a:pt x="55" y="36"/>
                    <a:pt x="48" y="36"/>
                  </a:cubicBezTo>
                  <a:close/>
                </a:path>
              </a:pathLst>
            </a:custGeom>
            <a:solidFill>
              <a:schemeClr val="bg1"/>
            </a:solidFill>
            <a:ln>
              <a:noFill/>
            </a:ln>
          </p:spPr>
          <p:txBody>
            <a:bodyPr vert="horz" wrap="square" lIns="68580" tIns="34290" rIns="68580" bIns="34290" numCol="1" anchor="t" anchorCtr="0" compatLnSpc="1"/>
            <a:lstStyle/>
            <a:p>
              <a:endParaRPr lang="zh-CN" altLang="en-US" sz="1013">
                <a:solidFill>
                  <a:schemeClr val="bg1"/>
                </a:solidFill>
              </a:endParaRPr>
            </a:p>
          </p:txBody>
        </p:sp>
      </p:grpSp>
    </p:spTree>
    <p:extLst>
      <p:ext uri="{BB962C8B-B14F-4D97-AF65-F5344CB8AC3E}">
        <p14:creationId xmlns:p14="http://schemas.microsoft.com/office/powerpoint/2010/main" val="277657537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decel="100000"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0-#ppt_w/2"/>
                                          </p:val>
                                        </p:tav>
                                        <p:tav tm="100000">
                                          <p:val>
                                            <p:strVal val="#ppt_x"/>
                                          </p:val>
                                        </p:tav>
                                      </p:tavLst>
                                    </p:anim>
                                    <p:anim calcmode="lin" valueType="num">
                                      <p:cBhvr additive="base">
                                        <p:cTn id="19" dur="500" fill="hold"/>
                                        <p:tgtEl>
                                          <p:spTgt spid="71"/>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anim calcmode="lin" valueType="num">
                                      <p:cBhvr>
                                        <p:cTn id="24" dur="250" fill="hold"/>
                                        <p:tgtEl>
                                          <p:spTgt spid="41"/>
                                        </p:tgtEl>
                                        <p:attrNameLst>
                                          <p:attrName>ppt_x</p:attrName>
                                        </p:attrNameLst>
                                      </p:cBhvr>
                                      <p:tavLst>
                                        <p:tav tm="0">
                                          <p:val>
                                            <p:strVal val="#ppt_x"/>
                                          </p:val>
                                        </p:tav>
                                        <p:tav tm="100000">
                                          <p:val>
                                            <p:strVal val="#ppt_x"/>
                                          </p:val>
                                        </p:tav>
                                      </p:tavLst>
                                    </p:anim>
                                    <p:anim calcmode="lin" valueType="num">
                                      <p:cBhvr>
                                        <p:cTn id="25" dur="250" fill="hold"/>
                                        <p:tgtEl>
                                          <p:spTgt spid="41"/>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iterate type="wd">
                                    <p:tmPct val="10000"/>
                                  </p:iterate>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2" decel="10000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0-#ppt_w/2"/>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250"/>
                                        <p:tgtEl>
                                          <p:spTgt spid="43"/>
                                        </p:tgtEl>
                                      </p:cBhvr>
                                    </p:animEffect>
                                    <p:anim calcmode="lin" valueType="num">
                                      <p:cBhvr>
                                        <p:cTn id="39" dur="250" fill="hold"/>
                                        <p:tgtEl>
                                          <p:spTgt spid="43"/>
                                        </p:tgtEl>
                                        <p:attrNameLst>
                                          <p:attrName>ppt_x</p:attrName>
                                        </p:attrNameLst>
                                      </p:cBhvr>
                                      <p:tavLst>
                                        <p:tav tm="0">
                                          <p:val>
                                            <p:strVal val="#ppt_x"/>
                                          </p:val>
                                        </p:tav>
                                        <p:tav tm="100000">
                                          <p:val>
                                            <p:strVal val="#ppt_x"/>
                                          </p:val>
                                        </p:tav>
                                      </p:tavLst>
                                    </p:anim>
                                    <p:anim calcmode="lin" valueType="num">
                                      <p:cBhvr>
                                        <p:cTn id="40" dur="250" fill="hold"/>
                                        <p:tgtEl>
                                          <p:spTgt spid="43"/>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0"/>
                                  </p:stCondLst>
                                  <p:iterate type="wd">
                                    <p:tmPct val="10000"/>
                                  </p:iterate>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3" decel="100000"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1+#ppt_w/2"/>
                                          </p:val>
                                        </p:tav>
                                        <p:tav tm="100000">
                                          <p:val>
                                            <p:strVal val="#ppt_x"/>
                                          </p:val>
                                        </p:tav>
                                      </p:tavLst>
                                    </p:anim>
                                    <p:anim calcmode="lin" valueType="num">
                                      <p:cBhvr additive="base">
                                        <p:cTn id="49" dur="500" fill="hold"/>
                                        <p:tgtEl>
                                          <p:spTgt spid="51"/>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42"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250"/>
                                        <p:tgtEl>
                                          <p:spTgt spid="45"/>
                                        </p:tgtEl>
                                      </p:cBhvr>
                                    </p:animEffect>
                                    <p:anim calcmode="lin" valueType="num">
                                      <p:cBhvr>
                                        <p:cTn id="54" dur="250" fill="hold"/>
                                        <p:tgtEl>
                                          <p:spTgt spid="45"/>
                                        </p:tgtEl>
                                        <p:attrNameLst>
                                          <p:attrName>ppt_x</p:attrName>
                                        </p:attrNameLst>
                                      </p:cBhvr>
                                      <p:tavLst>
                                        <p:tav tm="0">
                                          <p:val>
                                            <p:strVal val="#ppt_x"/>
                                          </p:val>
                                        </p:tav>
                                        <p:tav tm="100000">
                                          <p:val>
                                            <p:strVal val="#ppt_x"/>
                                          </p:val>
                                        </p:tav>
                                      </p:tavLst>
                                    </p:anim>
                                    <p:anim calcmode="lin" valueType="num">
                                      <p:cBhvr>
                                        <p:cTn id="55" dur="250" fill="hold"/>
                                        <p:tgtEl>
                                          <p:spTgt spid="45"/>
                                        </p:tgtEl>
                                        <p:attrNameLst>
                                          <p:attrName>ppt_y</p:attrName>
                                        </p:attrNameLst>
                                      </p:cBhvr>
                                      <p:tavLst>
                                        <p:tav tm="0">
                                          <p:val>
                                            <p:strVal val="#ppt_y+.1"/>
                                          </p:val>
                                        </p:tav>
                                        <p:tav tm="100000">
                                          <p:val>
                                            <p:strVal val="#ppt_y"/>
                                          </p:val>
                                        </p:tav>
                                      </p:tavLst>
                                    </p:anim>
                                  </p:childTnLst>
                                </p:cTn>
                              </p:par>
                              <p:par>
                                <p:cTn id="56" presetID="10" presetClass="entr" presetSubtype="0" fill="hold" grpId="0" nodeType="withEffect">
                                  <p:stCondLst>
                                    <p:cond delay="0"/>
                                  </p:stCondLst>
                                  <p:iterate type="wd">
                                    <p:tmPct val="10000"/>
                                  </p:iterate>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2" decel="100000" fill="hold" nodeType="click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0-#ppt_w/2"/>
                                          </p:val>
                                        </p:tav>
                                        <p:tav tm="100000">
                                          <p:val>
                                            <p:strVal val="#ppt_x"/>
                                          </p:val>
                                        </p:tav>
                                      </p:tavLst>
                                    </p:anim>
                                    <p:anim calcmode="lin" valueType="num">
                                      <p:cBhvr additive="base">
                                        <p:cTn id="64" dur="500" fill="hold"/>
                                        <p:tgtEl>
                                          <p:spTgt spid="66"/>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42" presetClass="entr" presetSubtype="0"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250"/>
                                        <p:tgtEl>
                                          <p:spTgt spid="49"/>
                                        </p:tgtEl>
                                      </p:cBhvr>
                                    </p:animEffect>
                                    <p:anim calcmode="lin" valueType="num">
                                      <p:cBhvr>
                                        <p:cTn id="69" dur="250" fill="hold"/>
                                        <p:tgtEl>
                                          <p:spTgt spid="49"/>
                                        </p:tgtEl>
                                        <p:attrNameLst>
                                          <p:attrName>ppt_x</p:attrName>
                                        </p:attrNameLst>
                                      </p:cBhvr>
                                      <p:tavLst>
                                        <p:tav tm="0">
                                          <p:val>
                                            <p:strVal val="#ppt_x"/>
                                          </p:val>
                                        </p:tav>
                                        <p:tav tm="100000">
                                          <p:val>
                                            <p:strVal val="#ppt_x"/>
                                          </p:val>
                                        </p:tav>
                                      </p:tavLst>
                                    </p:anim>
                                    <p:anim calcmode="lin" valueType="num">
                                      <p:cBhvr>
                                        <p:cTn id="70" dur="250" fill="hold"/>
                                        <p:tgtEl>
                                          <p:spTgt spid="49"/>
                                        </p:tgtEl>
                                        <p:attrNameLst>
                                          <p:attrName>ppt_y</p:attrName>
                                        </p:attrNameLst>
                                      </p:cBhvr>
                                      <p:tavLst>
                                        <p:tav tm="0">
                                          <p:val>
                                            <p:strVal val="#ppt_y+.1"/>
                                          </p:val>
                                        </p:tav>
                                        <p:tav tm="100000">
                                          <p:val>
                                            <p:strVal val="#ppt_y"/>
                                          </p:val>
                                        </p:tav>
                                      </p:tavLst>
                                    </p:anim>
                                  </p:childTnLst>
                                </p:cTn>
                              </p:par>
                              <p:par>
                                <p:cTn id="71" presetID="10" presetClass="entr" presetSubtype="0" fill="hold" grpId="0" nodeType="withEffect">
                                  <p:stCondLst>
                                    <p:cond delay="0"/>
                                  </p:stCondLst>
                                  <p:iterate type="wd">
                                    <p:tmPct val="10000"/>
                                  </p:iterate>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decel="100000"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fill="hold"/>
                                        <p:tgtEl>
                                          <p:spTgt spid="61"/>
                                        </p:tgtEl>
                                        <p:attrNameLst>
                                          <p:attrName>ppt_x</p:attrName>
                                        </p:attrNameLst>
                                      </p:cBhvr>
                                      <p:tavLst>
                                        <p:tav tm="0">
                                          <p:val>
                                            <p:strVal val="0-#ppt_w/2"/>
                                          </p:val>
                                        </p:tav>
                                        <p:tav tm="100000">
                                          <p:val>
                                            <p:strVal val="#ppt_x"/>
                                          </p:val>
                                        </p:tav>
                                      </p:tavLst>
                                    </p:anim>
                                    <p:anim calcmode="lin" valueType="num">
                                      <p:cBhvr additive="base">
                                        <p:cTn id="79" dur="500" fill="hold"/>
                                        <p:tgtEl>
                                          <p:spTgt spid="61"/>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250"/>
                                        <p:tgtEl>
                                          <p:spTgt spid="47"/>
                                        </p:tgtEl>
                                      </p:cBhvr>
                                    </p:animEffect>
                                    <p:anim calcmode="lin" valueType="num">
                                      <p:cBhvr>
                                        <p:cTn id="84" dur="250" fill="hold"/>
                                        <p:tgtEl>
                                          <p:spTgt spid="47"/>
                                        </p:tgtEl>
                                        <p:attrNameLst>
                                          <p:attrName>ppt_x</p:attrName>
                                        </p:attrNameLst>
                                      </p:cBhvr>
                                      <p:tavLst>
                                        <p:tav tm="0">
                                          <p:val>
                                            <p:strVal val="#ppt_x"/>
                                          </p:val>
                                        </p:tav>
                                        <p:tav tm="100000">
                                          <p:val>
                                            <p:strVal val="#ppt_x"/>
                                          </p:val>
                                        </p:tav>
                                      </p:tavLst>
                                    </p:anim>
                                    <p:anim calcmode="lin" valueType="num">
                                      <p:cBhvr>
                                        <p:cTn id="85" dur="250" fill="hold"/>
                                        <p:tgtEl>
                                          <p:spTgt spid="47"/>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0"/>
                                  </p:stCondLst>
                                  <p:iterate type="wd">
                                    <p:tmPct val="10000"/>
                                  </p:iterate>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1" grpId="0"/>
      <p:bldP spid="42" grpId="0"/>
      <p:bldP spid="43" grpId="0"/>
      <p:bldP spid="44" grpId="0"/>
      <p:bldP spid="45" grpId="0"/>
      <p:bldP spid="46"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15689" r="7145"/>
          <a:stretch>
            <a:fillRect/>
          </a:stretch>
        </p:blipFill>
        <p:spPr>
          <a:xfrm>
            <a:off x="5527540" y="1295196"/>
            <a:ext cx="4511147" cy="3899297"/>
          </a:xfrm>
          <a:custGeom>
            <a:avLst/>
            <a:gdLst>
              <a:gd name="connsiteX0" fmla="*/ 3291840 w 6583680"/>
              <a:gd name="connsiteY0" fmla="*/ 0 h 5690731"/>
              <a:gd name="connsiteX1" fmla="*/ 6583680 w 6583680"/>
              <a:gd name="connsiteY1" fmla="*/ 3291840 h 5690731"/>
              <a:gd name="connsiteX2" fmla="*/ 5619522 w 6583680"/>
              <a:gd name="connsiteY2" fmla="*/ 5619523 h 5690731"/>
              <a:gd name="connsiteX3" fmla="*/ 5541173 w 6583680"/>
              <a:gd name="connsiteY3" fmla="*/ 5690731 h 5690731"/>
              <a:gd name="connsiteX4" fmla="*/ 1042507 w 6583680"/>
              <a:gd name="connsiteY4" fmla="*/ 5690731 h 5690731"/>
              <a:gd name="connsiteX5" fmla="*/ 964158 w 6583680"/>
              <a:gd name="connsiteY5" fmla="*/ 5619523 h 5690731"/>
              <a:gd name="connsiteX6" fmla="*/ 0 w 6583680"/>
              <a:gd name="connsiteY6" fmla="*/ 3291840 h 5690731"/>
              <a:gd name="connsiteX7" fmla="*/ 3291840 w 6583680"/>
              <a:gd name="connsiteY7" fmla="*/ 0 h 569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3680" h="5690731">
                <a:moveTo>
                  <a:pt x="3291840" y="0"/>
                </a:moveTo>
                <a:cubicBezTo>
                  <a:pt x="5109873" y="0"/>
                  <a:pt x="6583680" y="1473807"/>
                  <a:pt x="6583680" y="3291840"/>
                </a:cubicBezTo>
                <a:cubicBezTo>
                  <a:pt x="6583680" y="4200857"/>
                  <a:pt x="6215228" y="5023817"/>
                  <a:pt x="5619522" y="5619523"/>
                </a:cubicBezTo>
                <a:lnTo>
                  <a:pt x="5541173" y="5690731"/>
                </a:lnTo>
                <a:lnTo>
                  <a:pt x="1042507" y="5690731"/>
                </a:lnTo>
                <a:lnTo>
                  <a:pt x="964158" y="5619523"/>
                </a:lnTo>
                <a:cubicBezTo>
                  <a:pt x="368452" y="5023817"/>
                  <a:pt x="0" y="4200857"/>
                  <a:pt x="0" y="3291840"/>
                </a:cubicBezTo>
                <a:cubicBezTo>
                  <a:pt x="0" y="1473807"/>
                  <a:pt x="1473807" y="0"/>
                  <a:pt x="3291840" y="0"/>
                </a:cubicBezTo>
                <a:close/>
              </a:path>
            </a:pathLst>
          </a:custGeom>
        </p:spPr>
      </p:pic>
      <p:sp>
        <p:nvSpPr>
          <p:cNvPr id="5" name="同心圆 4"/>
          <p:cNvSpPr/>
          <p:nvPr/>
        </p:nvSpPr>
        <p:spPr>
          <a:xfrm>
            <a:off x="4943314" y="718540"/>
            <a:ext cx="5806601" cy="5806601"/>
          </a:xfrm>
          <a:prstGeom prst="donut">
            <a:avLst>
              <a:gd name="adj" fmla="val 65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endParaRPr>
          </a:p>
        </p:txBody>
      </p:sp>
      <p:cxnSp>
        <p:nvCxnSpPr>
          <p:cNvPr id="6" name="直接连接符 5"/>
          <p:cNvCxnSpPr/>
          <p:nvPr/>
        </p:nvCxnSpPr>
        <p:spPr>
          <a:xfrm>
            <a:off x="1594404" y="448905"/>
            <a:ext cx="12040" cy="42621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67034" y="1984532"/>
            <a:ext cx="889987" cy="1535036"/>
          </a:xfrm>
          <a:prstGeom prst="rect">
            <a:avLst/>
          </a:prstGeom>
          <a:noFill/>
        </p:spPr>
        <p:txBody>
          <a:bodyPr wrap="none" rtlCol="0">
            <a:spAutoFit/>
          </a:bodyPr>
          <a:lstStyle/>
          <a:p>
            <a:r>
              <a:rPr lang="en-US" altLang="zh-CN" sz="9375" dirty="0">
                <a:solidFill>
                  <a:schemeClr val="bg1"/>
                </a:solidFill>
                <a:latin typeface="微软雅黑" panose="020B0503020204020204" pitchFamily="34" charset="-122"/>
                <a:ea typeface="微软雅黑" panose="020B0503020204020204" pitchFamily="34" charset="-122"/>
              </a:rPr>
              <a:t>2</a:t>
            </a:r>
            <a:endParaRPr lang="zh-CN" altLang="en-US" sz="9375"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867034" y="3117955"/>
            <a:ext cx="1691640" cy="507831"/>
          </a:xfrm>
          <a:prstGeom prst="rect">
            <a:avLst/>
          </a:prstGeom>
          <a:noFill/>
        </p:spPr>
        <p:txBody>
          <a:bodyPr wrap="square" rtlCol="0">
            <a:spAutoFit/>
          </a:bodyPr>
          <a:lstStyle/>
          <a:p>
            <a:r>
              <a:rPr lang="en-US" altLang="zh-CN" sz="2700" dirty="0">
                <a:solidFill>
                  <a:schemeClr val="bg1"/>
                </a:solidFill>
              </a:rPr>
              <a:t>part</a:t>
            </a:r>
            <a:endParaRPr lang="zh-CN" altLang="en-US" sz="2700" dirty="0">
              <a:solidFill>
                <a:schemeClr val="bg1"/>
              </a:solidFill>
            </a:endParaRPr>
          </a:p>
        </p:txBody>
      </p:sp>
      <p:sp>
        <p:nvSpPr>
          <p:cNvPr id="9" name="文本框 8"/>
          <p:cNvSpPr txBox="1"/>
          <p:nvPr/>
        </p:nvSpPr>
        <p:spPr>
          <a:xfrm>
            <a:off x="1866793" y="3661339"/>
            <a:ext cx="3211830" cy="949747"/>
          </a:xfrm>
          <a:prstGeom prst="rect">
            <a:avLst/>
          </a:prstGeom>
          <a:noFill/>
        </p:spPr>
        <p:txBody>
          <a:bodyPr wrap="square" rtlCol="0">
            <a:spAutoFit/>
          </a:bodyPr>
          <a:lstStyle/>
          <a:p>
            <a:pPr marL="214313" indent="-214313">
              <a:lnSpc>
                <a:spcPct val="150000"/>
              </a:lnSpc>
              <a:buFont typeface="Wingdings" panose="05000000000000000000" pitchFamily="2" charset="2"/>
              <a:buChar char="l"/>
            </a:pPr>
            <a:r>
              <a:rPr lang="en-US" altLang="zh-CN" sz="1013" dirty="0">
                <a:solidFill>
                  <a:schemeClr val="bg1"/>
                </a:solidFill>
              </a:rPr>
              <a:t>Performance appraisal</a:t>
            </a:r>
            <a:r>
              <a:rPr lang="en-US" altLang="zh-CN" sz="1013" dirty="0"/>
              <a:t> </a:t>
            </a:r>
          </a:p>
          <a:p>
            <a:pPr marL="214313" indent="-214313">
              <a:lnSpc>
                <a:spcPct val="150000"/>
              </a:lnSpc>
              <a:buFont typeface="Wingdings" panose="05000000000000000000" pitchFamily="2" charset="2"/>
              <a:buChar char="l"/>
            </a:pPr>
            <a:r>
              <a:rPr lang="en-US" altLang="zh-CN" sz="1013" dirty="0">
                <a:solidFill>
                  <a:schemeClr val="bg1"/>
                </a:solidFill>
              </a:rPr>
              <a:t>Performance feedback</a:t>
            </a:r>
          </a:p>
          <a:p>
            <a:pPr marL="214313" indent="-214313">
              <a:lnSpc>
                <a:spcPct val="150000"/>
              </a:lnSpc>
              <a:buFont typeface="Wingdings" panose="05000000000000000000" pitchFamily="2" charset="2"/>
              <a:buChar char="l"/>
            </a:pPr>
            <a:r>
              <a:rPr lang="en-US" altLang="zh-CN" sz="1013" dirty="0">
                <a:solidFill>
                  <a:schemeClr val="bg1"/>
                </a:solidFill>
              </a:rPr>
              <a:t>Performance planning </a:t>
            </a:r>
            <a:r>
              <a:rPr lang="en-US" altLang="zh-CN" sz="1013" dirty="0" err="1">
                <a:solidFill>
                  <a:schemeClr val="bg1"/>
                </a:solidFill>
              </a:rPr>
              <a:t>andevaluation</a:t>
            </a:r>
            <a:endParaRPr lang="en-US" altLang="zh-CN" sz="1013" dirty="0">
              <a:solidFill>
                <a:schemeClr val="bg1"/>
              </a:solidFill>
            </a:endParaRPr>
          </a:p>
          <a:p>
            <a:pPr marL="214313" indent="-214313">
              <a:buFont typeface="Wingdings" panose="05000000000000000000" pitchFamily="2" charset="2"/>
              <a:buChar char="l"/>
            </a:pPr>
            <a:endParaRPr lang="zh-CN" altLang="en-US" sz="1013" dirty="0">
              <a:solidFill>
                <a:schemeClr val="bg1"/>
              </a:solidFill>
            </a:endParaRPr>
          </a:p>
        </p:txBody>
      </p:sp>
      <p:sp>
        <p:nvSpPr>
          <p:cNvPr id="10" name="文本框 9"/>
          <p:cNvSpPr txBox="1"/>
          <p:nvPr/>
        </p:nvSpPr>
        <p:spPr>
          <a:xfrm>
            <a:off x="284549" y="502921"/>
            <a:ext cx="1235071" cy="1015663"/>
          </a:xfrm>
          <a:prstGeom prst="rect">
            <a:avLst/>
          </a:prstGeom>
          <a:noFill/>
        </p:spPr>
        <p:txBody>
          <a:bodyPr wrap="square" rtlCol="0">
            <a:spAutoFit/>
          </a:bodyPr>
          <a:lstStyle/>
          <a:p>
            <a:r>
              <a:rPr lang="en-US" altLang="zh-CN" sz="2000" dirty="0" smtClean="0">
                <a:solidFill>
                  <a:schemeClr val="bg1"/>
                </a:solidFill>
              </a:rPr>
              <a:t>Year-end summary plan</a:t>
            </a:r>
            <a:endParaRPr lang="en-US" altLang="zh-CN" sz="2000" dirty="0">
              <a:solidFill>
                <a:schemeClr val="bg1"/>
              </a:solidFill>
            </a:endParaRPr>
          </a:p>
        </p:txBody>
      </p:sp>
    </p:spTree>
    <p:extLst>
      <p:ext uri="{BB962C8B-B14F-4D97-AF65-F5344CB8AC3E}">
        <p14:creationId xmlns:p14="http://schemas.microsoft.com/office/powerpoint/2010/main" val="410244022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SO_Shape"/>
          <p:cNvSpPr>
            <a:spLocks/>
          </p:cNvSpPr>
          <p:nvPr/>
        </p:nvSpPr>
        <p:spPr bwMode="auto">
          <a:xfrm>
            <a:off x="204540" y="238885"/>
            <a:ext cx="458409" cy="510644"/>
          </a:xfrm>
          <a:custGeom>
            <a:avLst/>
            <a:gdLst>
              <a:gd name="T0" fmla="*/ 686385 w 13624"/>
              <a:gd name="T1" fmla="*/ 84727 h 15172"/>
              <a:gd name="T2" fmla="*/ 669887 w 13624"/>
              <a:gd name="T3" fmla="*/ 64792 h 15172"/>
              <a:gd name="T4" fmla="*/ 653508 w 13624"/>
              <a:gd name="T5" fmla="*/ 47585 h 15172"/>
              <a:gd name="T6" fmla="*/ 637366 w 13624"/>
              <a:gd name="T7" fmla="*/ 33108 h 15172"/>
              <a:gd name="T8" fmla="*/ 621224 w 13624"/>
              <a:gd name="T9" fmla="*/ 21241 h 15172"/>
              <a:gd name="T10" fmla="*/ 605201 w 13624"/>
              <a:gd name="T11" fmla="*/ 11985 h 15172"/>
              <a:gd name="T12" fmla="*/ 589415 w 13624"/>
              <a:gd name="T13" fmla="*/ 5221 h 15172"/>
              <a:gd name="T14" fmla="*/ 573748 w 13624"/>
              <a:gd name="T15" fmla="*/ 1305 h 15172"/>
              <a:gd name="T16" fmla="*/ 558200 w 13624"/>
              <a:gd name="T17" fmla="*/ 0 h 15172"/>
              <a:gd name="T18" fmla="*/ 149431 w 13624"/>
              <a:gd name="T19" fmla="*/ 580988 h 15172"/>
              <a:gd name="T20" fmla="*/ 149668 w 13624"/>
              <a:gd name="T21" fmla="*/ 1215612 h 15172"/>
              <a:gd name="T22" fmla="*/ 558200 w 13624"/>
              <a:gd name="T23" fmla="*/ 1800397 h 15172"/>
              <a:gd name="T24" fmla="*/ 569831 w 13624"/>
              <a:gd name="T25" fmla="*/ 1799685 h 15172"/>
              <a:gd name="T26" fmla="*/ 585380 w 13624"/>
              <a:gd name="T27" fmla="*/ 1796244 h 15172"/>
              <a:gd name="T28" fmla="*/ 601165 w 13624"/>
              <a:gd name="T29" fmla="*/ 1790310 h 15172"/>
              <a:gd name="T30" fmla="*/ 617189 w 13624"/>
              <a:gd name="T31" fmla="*/ 1781766 h 15172"/>
              <a:gd name="T32" fmla="*/ 633212 w 13624"/>
              <a:gd name="T33" fmla="*/ 1770493 h 15172"/>
              <a:gd name="T34" fmla="*/ 649472 w 13624"/>
              <a:gd name="T35" fmla="*/ 1756609 h 15172"/>
              <a:gd name="T36" fmla="*/ 665733 w 13624"/>
              <a:gd name="T37" fmla="*/ 1739996 h 15172"/>
              <a:gd name="T38" fmla="*/ 682231 w 13624"/>
              <a:gd name="T39" fmla="*/ 1720772 h 15172"/>
              <a:gd name="T40" fmla="*/ 1344403 w 13624"/>
              <a:gd name="T41" fmla="*/ 1051379 h 15172"/>
              <a:gd name="T42" fmla="*/ 1414786 w 13624"/>
              <a:gd name="T43" fmla="*/ 1042360 h 15172"/>
              <a:gd name="T44" fmla="*/ 1449918 w 13624"/>
              <a:gd name="T45" fmla="*/ 1035952 h 15172"/>
              <a:gd name="T46" fmla="*/ 1481965 w 13624"/>
              <a:gd name="T47" fmla="*/ 1028358 h 15172"/>
              <a:gd name="T48" fmla="*/ 1504634 w 13624"/>
              <a:gd name="T49" fmla="*/ 1021119 h 15172"/>
              <a:gd name="T50" fmla="*/ 1527423 w 13624"/>
              <a:gd name="T51" fmla="*/ 1010795 h 15172"/>
              <a:gd name="T52" fmla="*/ 1549855 w 13624"/>
              <a:gd name="T53" fmla="*/ 997148 h 15172"/>
              <a:gd name="T54" fmla="*/ 1572407 w 13624"/>
              <a:gd name="T55" fmla="*/ 980417 h 15172"/>
              <a:gd name="T56" fmla="*/ 1587599 w 13624"/>
              <a:gd name="T57" fmla="*/ 966414 h 15172"/>
              <a:gd name="T58" fmla="*/ 1602910 w 13624"/>
              <a:gd name="T59" fmla="*/ 947071 h 15172"/>
              <a:gd name="T60" fmla="*/ 1610743 w 13624"/>
              <a:gd name="T61" fmla="*/ 931882 h 15172"/>
              <a:gd name="T62" fmla="*/ 1614304 w 13624"/>
              <a:gd name="T63" fmla="*/ 921440 h 15172"/>
              <a:gd name="T64" fmla="*/ 1616322 w 13624"/>
              <a:gd name="T65" fmla="*/ 910878 h 15172"/>
              <a:gd name="T66" fmla="*/ 1617034 w 13624"/>
              <a:gd name="T67" fmla="*/ 900080 h 15172"/>
              <a:gd name="T68" fmla="*/ 1616441 w 13624"/>
              <a:gd name="T69" fmla="*/ 888332 h 15172"/>
              <a:gd name="T70" fmla="*/ 1613711 w 13624"/>
              <a:gd name="T71" fmla="*/ 873380 h 15172"/>
              <a:gd name="T72" fmla="*/ 1609082 w 13624"/>
              <a:gd name="T73" fmla="*/ 859140 h 15172"/>
              <a:gd name="T74" fmla="*/ 1602079 w 13624"/>
              <a:gd name="T75" fmla="*/ 845850 h 15172"/>
              <a:gd name="T76" fmla="*/ 1592940 w 13624"/>
              <a:gd name="T77" fmla="*/ 833271 h 15172"/>
              <a:gd name="T78" fmla="*/ 1581902 w 13624"/>
              <a:gd name="T79" fmla="*/ 821642 h 15172"/>
              <a:gd name="T80" fmla="*/ 1568490 w 13624"/>
              <a:gd name="T81" fmla="*/ 810725 h 15172"/>
              <a:gd name="T82" fmla="*/ 1553060 w 13624"/>
              <a:gd name="T83" fmla="*/ 800638 h 15172"/>
              <a:gd name="T84" fmla="*/ 1535494 w 13624"/>
              <a:gd name="T85" fmla="*/ 791382 h 15172"/>
              <a:gd name="T86" fmla="*/ 1515791 w 13624"/>
              <a:gd name="T87" fmla="*/ 782957 h 15172"/>
              <a:gd name="T88" fmla="*/ 1493952 w 13624"/>
              <a:gd name="T89" fmla="*/ 775481 h 15172"/>
              <a:gd name="T90" fmla="*/ 1463686 w 13624"/>
              <a:gd name="T91" fmla="*/ 767056 h 15172"/>
              <a:gd name="T92" fmla="*/ 1408258 w 13624"/>
              <a:gd name="T93" fmla="*/ 756376 h 15172"/>
              <a:gd name="T94" fmla="*/ 1344403 w 13624"/>
              <a:gd name="T95" fmla="*/ 749018 h 151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624" h="15172">
                <a:moveTo>
                  <a:pt x="11327" y="6312"/>
                </a:moveTo>
                <a:lnTo>
                  <a:pt x="10515" y="6254"/>
                </a:lnTo>
                <a:lnTo>
                  <a:pt x="5783" y="714"/>
                </a:lnTo>
                <a:lnTo>
                  <a:pt x="5748" y="670"/>
                </a:lnTo>
                <a:lnTo>
                  <a:pt x="5714" y="628"/>
                </a:lnTo>
                <a:lnTo>
                  <a:pt x="5679" y="586"/>
                </a:lnTo>
                <a:lnTo>
                  <a:pt x="5644" y="546"/>
                </a:lnTo>
                <a:lnTo>
                  <a:pt x="5609" y="508"/>
                </a:lnTo>
                <a:lnTo>
                  <a:pt x="5576" y="471"/>
                </a:lnTo>
                <a:lnTo>
                  <a:pt x="5541" y="436"/>
                </a:lnTo>
                <a:lnTo>
                  <a:pt x="5506" y="401"/>
                </a:lnTo>
                <a:lnTo>
                  <a:pt x="5472" y="369"/>
                </a:lnTo>
                <a:lnTo>
                  <a:pt x="5438" y="338"/>
                </a:lnTo>
                <a:lnTo>
                  <a:pt x="5403" y="308"/>
                </a:lnTo>
                <a:lnTo>
                  <a:pt x="5370" y="279"/>
                </a:lnTo>
                <a:lnTo>
                  <a:pt x="5335" y="252"/>
                </a:lnTo>
                <a:lnTo>
                  <a:pt x="5301" y="225"/>
                </a:lnTo>
                <a:lnTo>
                  <a:pt x="5268" y="201"/>
                </a:lnTo>
                <a:lnTo>
                  <a:pt x="5234" y="179"/>
                </a:lnTo>
                <a:lnTo>
                  <a:pt x="5200" y="157"/>
                </a:lnTo>
                <a:lnTo>
                  <a:pt x="5166" y="137"/>
                </a:lnTo>
                <a:lnTo>
                  <a:pt x="5132" y="117"/>
                </a:lnTo>
                <a:lnTo>
                  <a:pt x="5099" y="101"/>
                </a:lnTo>
                <a:lnTo>
                  <a:pt x="5065" y="84"/>
                </a:lnTo>
                <a:lnTo>
                  <a:pt x="5033" y="69"/>
                </a:lnTo>
                <a:lnTo>
                  <a:pt x="4999" y="56"/>
                </a:lnTo>
                <a:lnTo>
                  <a:pt x="4966" y="44"/>
                </a:lnTo>
                <a:lnTo>
                  <a:pt x="4932" y="34"/>
                </a:lnTo>
                <a:lnTo>
                  <a:pt x="4900" y="25"/>
                </a:lnTo>
                <a:lnTo>
                  <a:pt x="4866" y="17"/>
                </a:lnTo>
                <a:lnTo>
                  <a:pt x="4834" y="11"/>
                </a:lnTo>
                <a:lnTo>
                  <a:pt x="4801" y="6"/>
                </a:lnTo>
                <a:lnTo>
                  <a:pt x="4768" y="2"/>
                </a:lnTo>
                <a:lnTo>
                  <a:pt x="4736" y="0"/>
                </a:lnTo>
                <a:lnTo>
                  <a:pt x="4703" y="0"/>
                </a:lnTo>
                <a:lnTo>
                  <a:pt x="4047" y="0"/>
                </a:lnTo>
                <a:lnTo>
                  <a:pt x="7045" y="6405"/>
                </a:lnTo>
                <a:lnTo>
                  <a:pt x="2884" y="6714"/>
                </a:lnTo>
                <a:lnTo>
                  <a:pt x="1259" y="4896"/>
                </a:lnTo>
                <a:lnTo>
                  <a:pt x="0" y="4896"/>
                </a:lnTo>
                <a:lnTo>
                  <a:pt x="1667" y="7445"/>
                </a:lnTo>
                <a:lnTo>
                  <a:pt x="2" y="10244"/>
                </a:lnTo>
                <a:lnTo>
                  <a:pt x="1261" y="10244"/>
                </a:lnTo>
                <a:lnTo>
                  <a:pt x="2886" y="8425"/>
                </a:lnTo>
                <a:lnTo>
                  <a:pt x="7045" y="8734"/>
                </a:lnTo>
                <a:lnTo>
                  <a:pt x="4047" y="15172"/>
                </a:lnTo>
                <a:lnTo>
                  <a:pt x="4703" y="15172"/>
                </a:lnTo>
                <a:lnTo>
                  <a:pt x="4736" y="15171"/>
                </a:lnTo>
                <a:lnTo>
                  <a:pt x="4768" y="15170"/>
                </a:lnTo>
                <a:lnTo>
                  <a:pt x="4801" y="15166"/>
                </a:lnTo>
                <a:lnTo>
                  <a:pt x="4834" y="15161"/>
                </a:lnTo>
                <a:lnTo>
                  <a:pt x="4866" y="15154"/>
                </a:lnTo>
                <a:lnTo>
                  <a:pt x="4900" y="15147"/>
                </a:lnTo>
                <a:lnTo>
                  <a:pt x="4932" y="15137"/>
                </a:lnTo>
                <a:lnTo>
                  <a:pt x="4966" y="15128"/>
                </a:lnTo>
                <a:lnTo>
                  <a:pt x="4999" y="15116"/>
                </a:lnTo>
                <a:lnTo>
                  <a:pt x="5033" y="15103"/>
                </a:lnTo>
                <a:lnTo>
                  <a:pt x="5065" y="15087"/>
                </a:lnTo>
                <a:lnTo>
                  <a:pt x="5099" y="15071"/>
                </a:lnTo>
                <a:lnTo>
                  <a:pt x="5132" y="15053"/>
                </a:lnTo>
                <a:lnTo>
                  <a:pt x="5166" y="15035"/>
                </a:lnTo>
                <a:lnTo>
                  <a:pt x="5200" y="15015"/>
                </a:lnTo>
                <a:lnTo>
                  <a:pt x="5234" y="14993"/>
                </a:lnTo>
                <a:lnTo>
                  <a:pt x="5268" y="14971"/>
                </a:lnTo>
                <a:lnTo>
                  <a:pt x="5301" y="14946"/>
                </a:lnTo>
                <a:lnTo>
                  <a:pt x="5335" y="14920"/>
                </a:lnTo>
                <a:lnTo>
                  <a:pt x="5370" y="14893"/>
                </a:lnTo>
                <a:lnTo>
                  <a:pt x="5403" y="14864"/>
                </a:lnTo>
                <a:lnTo>
                  <a:pt x="5438" y="14834"/>
                </a:lnTo>
                <a:lnTo>
                  <a:pt x="5472" y="14803"/>
                </a:lnTo>
                <a:lnTo>
                  <a:pt x="5506" y="14769"/>
                </a:lnTo>
                <a:lnTo>
                  <a:pt x="5541" y="14736"/>
                </a:lnTo>
                <a:lnTo>
                  <a:pt x="5576" y="14700"/>
                </a:lnTo>
                <a:lnTo>
                  <a:pt x="5609" y="14663"/>
                </a:lnTo>
                <a:lnTo>
                  <a:pt x="5644" y="14624"/>
                </a:lnTo>
                <a:lnTo>
                  <a:pt x="5679" y="14585"/>
                </a:lnTo>
                <a:lnTo>
                  <a:pt x="5714" y="14544"/>
                </a:lnTo>
                <a:lnTo>
                  <a:pt x="5748" y="14501"/>
                </a:lnTo>
                <a:lnTo>
                  <a:pt x="5783" y="14458"/>
                </a:lnTo>
                <a:lnTo>
                  <a:pt x="10515" y="8918"/>
                </a:lnTo>
                <a:lnTo>
                  <a:pt x="11327" y="8860"/>
                </a:lnTo>
                <a:lnTo>
                  <a:pt x="11604" y="8823"/>
                </a:lnTo>
                <a:lnTo>
                  <a:pt x="11858" y="8792"/>
                </a:lnTo>
                <a:lnTo>
                  <a:pt x="11920" y="8784"/>
                </a:lnTo>
                <a:lnTo>
                  <a:pt x="11987" y="8774"/>
                </a:lnTo>
                <a:lnTo>
                  <a:pt x="12059" y="8761"/>
                </a:lnTo>
                <a:lnTo>
                  <a:pt x="12136" y="8746"/>
                </a:lnTo>
                <a:lnTo>
                  <a:pt x="12216" y="8730"/>
                </a:lnTo>
                <a:lnTo>
                  <a:pt x="12301" y="8710"/>
                </a:lnTo>
                <a:lnTo>
                  <a:pt x="12391" y="8690"/>
                </a:lnTo>
                <a:lnTo>
                  <a:pt x="12486" y="8666"/>
                </a:lnTo>
                <a:lnTo>
                  <a:pt x="12533" y="8654"/>
                </a:lnTo>
                <a:lnTo>
                  <a:pt x="12581" y="8640"/>
                </a:lnTo>
                <a:lnTo>
                  <a:pt x="12629" y="8623"/>
                </a:lnTo>
                <a:lnTo>
                  <a:pt x="12677" y="8605"/>
                </a:lnTo>
                <a:lnTo>
                  <a:pt x="12725" y="8586"/>
                </a:lnTo>
                <a:lnTo>
                  <a:pt x="12773" y="8564"/>
                </a:lnTo>
                <a:lnTo>
                  <a:pt x="12821" y="8542"/>
                </a:lnTo>
                <a:lnTo>
                  <a:pt x="12869" y="8518"/>
                </a:lnTo>
                <a:lnTo>
                  <a:pt x="12916" y="8491"/>
                </a:lnTo>
                <a:lnTo>
                  <a:pt x="12964" y="8464"/>
                </a:lnTo>
                <a:lnTo>
                  <a:pt x="13012" y="8434"/>
                </a:lnTo>
                <a:lnTo>
                  <a:pt x="13058" y="8403"/>
                </a:lnTo>
                <a:lnTo>
                  <a:pt x="13106" y="8370"/>
                </a:lnTo>
                <a:lnTo>
                  <a:pt x="13153" y="8335"/>
                </a:lnTo>
                <a:lnTo>
                  <a:pt x="13201" y="8299"/>
                </a:lnTo>
                <a:lnTo>
                  <a:pt x="13248" y="8262"/>
                </a:lnTo>
                <a:lnTo>
                  <a:pt x="13293" y="8223"/>
                </a:lnTo>
                <a:lnTo>
                  <a:pt x="13336" y="8183"/>
                </a:lnTo>
                <a:lnTo>
                  <a:pt x="13376" y="8144"/>
                </a:lnTo>
                <a:lnTo>
                  <a:pt x="13413" y="8104"/>
                </a:lnTo>
                <a:lnTo>
                  <a:pt x="13447" y="8063"/>
                </a:lnTo>
                <a:lnTo>
                  <a:pt x="13478" y="8022"/>
                </a:lnTo>
                <a:lnTo>
                  <a:pt x="13505" y="7981"/>
                </a:lnTo>
                <a:lnTo>
                  <a:pt x="13530" y="7939"/>
                </a:lnTo>
                <a:lnTo>
                  <a:pt x="13552" y="7896"/>
                </a:lnTo>
                <a:lnTo>
                  <a:pt x="13563" y="7874"/>
                </a:lnTo>
                <a:lnTo>
                  <a:pt x="13571" y="7853"/>
                </a:lnTo>
                <a:lnTo>
                  <a:pt x="13580" y="7831"/>
                </a:lnTo>
                <a:lnTo>
                  <a:pt x="13588" y="7809"/>
                </a:lnTo>
                <a:lnTo>
                  <a:pt x="13595" y="7788"/>
                </a:lnTo>
                <a:lnTo>
                  <a:pt x="13601" y="7765"/>
                </a:lnTo>
                <a:lnTo>
                  <a:pt x="13606" y="7744"/>
                </a:lnTo>
                <a:lnTo>
                  <a:pt x="13611" y="7721"/>
                </a:lnTo>
                <a:lnTo>
                  <a:pt x="13616" y="7699"/>
                </a:lnTo>
                <a:lnTo>
                  <a:pt x="13618" y="7676"/>
                </a:lnTo>
                <a:lnTo>
                  <a:pt x="13622" y="7654"/>
                </a:lnTo>
                <a:lnTo>
                  <a:pt x="13623" y="7631"/>
                </a:lnTo>
                <a:lnTo>
                  <a:pt x="13624" y="7608"/>
                </a:lnTo>
                <a:lnTo>
                  <a:pt x="13624" y="7585"/>
                </a:lnTo>
                <a:lnTo>
                  <a:pt x="13624" y="7552"/>
                </a:lnTo>
                <a:lnTo>
                  <a:pt x="13622" y="7520"/>
                </a:lnTo>
                <a:lnTo>
                  <a:pt x="13619" y="7486"/>
                </a:lnTo>
                <a:lnTo>
                  <a:pt x="13616" y="7454"/>
                </a:lnTo>
                <a:lnTo>
                  <a:pt x="13611" y="7422"/>
                </a:lnTo>
                <a:lnTo>
                  <a:pt x="13604" y="7391"/>
                </a:lnTo>
                <a:lnTo>
                  <a:pt x="13596" y="7360"/>
                </a:lnTo>
                <a:lnTo>
                  <a:pt x="13588" y="7329"/>
                </a:lnTo>
                <a:lnTo>
                  <a:pt x="13578" y="7299"/>
                </a:lnTo>
                <a:lnTo>
                  <a:pt x="13569" y="7270"/>
                </a:lnTo>
                <a:lnTo>
                  <a:pt x="13557" y="7240"/>
                </a:lnTo>
                <a:lnTo>
                  <a:pt x="13544" y="7212"/>
                </a:lnTo>
                <a:lnTo>
                  <a:pt x="13529" y="7183"/>
                </a:lnTo>
                <a:lnTo>
                  <a:pt x="13515" y="7155"/>
                </a:lnTo>
                <a:lnTo>
                  <a:pt x="13498" y="7128"/>
                </a:lnTo>
                <a:lnTo>
                  <a:pt x="13481" y="7101"/>
                </a:lnTo>
                <a:lnTo>
                  <a:pt x="13462" y="7074"/>
                </a:lnTo>
                <a:lnTo>
                  <a:pt x="13443" y="7049"/>
                </a:lnTo>
                <a:lnTo>
                  <a:pt x="13421" y="7022"/>
                </a:lnTo>
                <a:lnTo>
                  <a:pt x="13400" y="6997"/>
                </a:lnTo>
                <a:lnTo>
                  <a:pt x="13377" y="6972"/>
                </a:lnTo>
                <a:lnTo>
                  <a:pt x="13353" y="6948"/>
                </a:lnTo>
                <a:lnTo>
                  <a:pt x="13328" y="6924"/>
                </a:lnTo>
                <a:lnTo>
                  <a:pt x="13302" y="6900"/>
                </a:lnTo>
                <a:lnTo>
                  <a:pt x="13274" y="6877"/>
                </a:lnTo>
                <a:lnTo>
                  <a:pt x="13245" y="6855"/>
                </a:lnTo>
                <a:lnTo>
                  <a:pt x="13215" y="6832"/>
                </a:lnTo>
                <a:lnTo>
                  <a:pt x="13184" y="6810"/>
                </a:lnTo>
                <a:lnTo>
                  <a:pt x="13153" y="6789"/>
                </a:lnTo>
                <a:lnTo>
                  <a:pt x="13119" y="6768"/>
                </a:lnTo>
                <a:lnTo>
                  <a:pt x="13085" y="6747"/>
                </a:lnTo>
                <a:lnTo>
                  <a:pt x="13050" y="6728"/>
                </a:lnTo>
                <a:lnTo>
                  <a:pt x="13014" y="6707"/>
                </a:lnTo>
                <a:lnTo>
                  <a:pt x="12976" y="6688"/>
                </a:lnTo>
                <a:lnTo>
                  <a:pt x="12937" y="6669"/>
                </a:lnTo>
                <a:lnTo>
                  <a:pt x="12898" y="6651"/>
                </a:lnTo>
                <a:lnTo>
                  <a:pt x="12857" y="6633"/>
                </a:lnTo>
                <a:lnTo>
                  <a:pt x="12814" y="6615"/>
                </a:lnTo>
                <a:lnTo>
                  <a:pt x="12771" y="6598"/>
                </a:lnTo>
                <a:lnTo>
                  <a:pt x="12726" y="6581"/>
                </a:lnTo>
                <a:lnTo>
                  <a:pt x="12681" y="6566"/>
                </a:lnTo>
                <a:lnTo>
                  <a:pt x="12635" y="6549"/>
                </a:lnTo>
                <a:lnTo>
                  <a:pt x="12587" y="6535"/>
                </a:lnTo>
                <a:lnTo>
                  <a:pt x="12538" y="6519"/>
                </a:lnTo>
                <a:lnTo>
                  <a:pt x="12488" y="6505"/>
                </a:lnTo>
                <a:lnTo>
                  <a:pt x="12438" y="6490"/>
                </a:lnTo>
                <a:lnTo>
                  <a:pt x="12332" y="6464"/>
                </a:lnTo>
                <a:lnTo>
                  <a:pt x="12222" y="6439"/>
                </a:lnTo>
                <a:lnTo>
                  <a:pt x="12108" y="6416"/>
                </a:lnTo>
                <a:lnTo>
                  <a:pt x="11988" y="6393"/>
                </a:lnTo>
                <a:lnTo>
                  <a:pt x="11865" y="6374"/>
                </a:lnTo>
                <a:lnTo>
                  <a:pt x="11738" y="6356"/>
                </a:lnTo>
                <a:lnTo>
                  <a:pt x="11605" y="6339"/>
                </a:lnTo>
                <a:lnTo>
                  <a:pt x="11468" y="6325"/>
                </a:lnTo>
                <a:lnTo>
                  <a:pt x="11327" y="6312"/>
                </a:lnTo>
                <a:close/>
              </a:path>
            </a:pathLst>
          </a:custGeom>
          <a:solidFill>
            <a:srgbClr val="C00000"/>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013"/>
          </a:p>
        </p:txBody>
      </p:sp>
      <p:sp>
        <p:nvSpPr>
          <p:cNvPr id="5" name="文本占位符 1"/>
          <p:cNvSpPr txBox="1">
            <a:spLocks/>
          </p:cNvSpPr>
          <p:nvPr/>
        </p:nvSpPr>
        <p:spPr>
          <a:xfrm>
            <a:off x="764116" y="252040"/>
            <a:ext cx="3727847" cy="466281"/>
          </a:xfrm>
          <a:prstGeom prst="rect">
            <a:avLst/>
          </a:prstGeom>
        </p:spPr>
        <p:txBody>
          <a:bodyPr vert="horz" lIns="91440" tIns="45720" rIns="91440" bIns="45720" rtlCol="0" anchor="ctr"/>
          <a:lstStyle>
            <a:defPPr>
              <a:defRPr lang="zh-CN"/>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043608" y="1475236"/>
            <a:ext cx="3528392" cy="2968722"/>
            <a:chOff x="873550" y="1447293"/>
            <a:chExt cx="3098949" cy="2582126"/>
          </a:xfrm>
          <a:effectLst/>
        </p:grpSpPr>
        <p:sp>
          <p:nvSpPr>
            <p:cNvPr id="7" name="Rectangle 214"/>
            <p:cNvSpPr>
              <a:spLocks noChangeArrowheads="1"/>
            </p:cNvSpPr>
            <p:nvPr/>
          </p:nvSpPr>
          <p:spPr bwMode="auto">
            <a:xfrm>
              <a:off x="1001795" y="1569795"/>
              <a:ext cx="2842457" cy="1705467"/>
            </a:xfrm>
            <a:prstGeom prst="rect">
              <a:avLst/>
            </a:prstGeom>
            <a:blipFill>
              <a:blip r:embed="rId2"/>
              <a:stretch>
                <a:fillRect/>
              </a:stretch>
            </a:bli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727989"/>
              <a:endParaRPr lang="zh-CN" altLang="en-US" sz="3401">
                <a:solidFill>
                  <a:schemeClr val="lt1"/>
                </a:solidFill>
              </a:endParaRPr>
            </a:p>
          </p:txBody>
        </p:sp>
        <p:sp>
          <p:nvSpPr>
            <p:cNvPr id="8" name="Freeform 210"/>
            <p:cNvSpPr>
              <a:spLocks/>
            </p:cNvSpPr>
            <p:nvPr/>
          </p:nvSpPr>
          <p:spPr bwMode="auto">
            <a:xfrm>
              <a:off x="1964595" y="3554721"/>
              <a:ext cx="916860" cy="403876"/>
            </a:xfrm>
            <a:custGeom>
              <a:avLst/>
              <a:gdLst>
                <a:gd name="T0" fmla="*/ 22 w 203"/>
                <a:gd name="T1" fmla="*/ 0 h 89"/>
                <a:gd name="T2" fmla="*/ 0 w 203"/>
                <a:gd name="T3" fmla="*/ 89 h 89"/>
                <a:gd name="T4" fmla="*/ 203 w 203"/>
                <a:gd name="T5" fmla="*/ 89 h 89"/>
                <a:gd name="T6" fmla="*/ 181 w 203"/>
                <a:gd name="T7" fmla="*/ 0 h 89"/>
                <a:gd name="T8" fmla="*/ 22 w 203"/>
                <a:gd name="T9" fmla="*/ 0 h 89"/>
              </a:gdLst>
              <a:ahLst/>
              <a:cxnLst>
                <a:cxn ang="0">
                  <a:pos x="T0" y="T1"/>
                </a:cxn>
                <a:cxn ang="0">
                  <a:pos x="T2" y="T3"/>
                </a:cxn>
                <a:cxn ang="0">
                  <a:pos x="T4" y="T5"/>
                </a:cxn>
                <a:cxn ang="0">
                  <a:pos x="T6" y="T7"/>
                </a:cxn>
                <a:cxn ang="0">
                  <a:pos x="T8" y="T9"/>
                </a:cxn>
              </a:cxnLst>
              <a:rect l="0" t="0" r="r" b="b"/>
              <a:pathLst>
                <a:path w="203" h="89">
                  <a:moveTo>
                    <a:pt x="22" y="0"/>
                  </a:moveTo>
                  <a:cubicBezTo>
                    <a:pt x="14" y="30"/>
                    <a:pt x="7" y="60"/>
                    <a:pt x="0" y="89"/>
                  </a:cubicBezTo>
                  <a:cubicBezTo>
                    <a:pt x="67" y="89"/>
                    <a:pt x="135" y="89"/>
                    <a:pt x="203" y="89"/>
                  </a:cubicBezTo>
                  <a:cubicBezTo>
                    <a:pt x="195" y="60"/>
                    <a:pt x="188" y="30"/>
                    <a:pt x="181" y="0"/>
                  </a:cubicBezTo>
                  <a:cubicBezTo>
                    <a:pt x="128" y="0"/>
                    <a:pt x="75" y="0"/>
                    <a:pt x="22" y="0"/>
                  </a:cubicBezTo>
                  <a:close/>
                </a:path>
              </a:pathLst>
            </a:cu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211"/>
            <p:cNvSpPr>
              <a:spLocks/>
            </p:cNvSpPr>
            <p:nvPr/>
          </p:nvSpPr>
          <p:spPr bwMode="auto">
            <a:xfrm>
              <a:off x="1859319" y="3952855"/>
              <a:ext cx="1127413" cy="76564"/>
            </a:xfrm>
            <a:custGeom>
              <a:avLst/>
              <a:gdLst>
                <a:gd name="T0" fmla="*/ 238 w 249"/>
                <a:gd name="T1" fmla="*/ 0 h 17"/>
                <a:gd name="T2" fmla="*/ 10 w 249"/>
                <a:gd name="T3" fmla="*/ 0 h 17"/>
                <a:gd name="T4" fmla="*/ 0 w 249"/>
                <a:gd name="T5" fmla="*/ 12 h 17"/>
                <a:gd name="T6" fmla="*/ 0 w 249"/>
                <a:gd name="T7" fmla="*/ 17 h 17"/>
                <a:gd name="T8" fmla="*/ 249 w 249"/>
                <a:gd name="T9" fmla="*/ 17 h 17"/>
                <a:gd name="T10" fmla="*/ 249 w 249"/>
                <a:gd name="T11" fmla="*/ 12 h 17"/>
                <a:gd name="T12" fmla="*/ 238 w 24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49" h="17">
                  <a:moveTo>
                    <a:pt x="238" y="0"/>
                  </a:moveTo>
                  <a:cubicBezTo>
                    <a:pt x="10" y="0"/>
                    <a:pt x="10" y="0"/>
                    <a:pt x="10" y="0"/>
                  </a:cubicBezTo>
                  <a:cubicBezTo>
                    <a:pt x="4" y="0"/>
                    <a:pt x="0" y="5"/>
                    <a:pt x="0" y="12"/>
                  </a:cubicBezTo>
                  <a:cubicBezTo>
                    <a:pt x="0" y="17"/>
                    <a:pt x="0" y="17"/>
                    <a:pt x="0" y="17"/>
                  </a:cubicBezTo>
                  <a:cubicBezTo>
                    <a:pt x="249" y="17"/>
                    <a:pt x="249" y="17"/>
                    <a:pt x="249" y="17"/>
                  </a:cubicBezTo>
                  <a:cubicBezTo>
                    <a:pt x="249" y="12"/>
                    <a:pt x="249" y="12"/>
                    <a:pt x="249" y="12"/>
                  </a:cubicBezTo>
                  <a:cubicBezTo>
                    <a:pt x="249" y="5"/>
                    <a:pt x="244" y="0"/>
                    <a:pt x="238"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2"/>
            <p:cNvSpPr>
              <a:spLocks/>
            </p:cNvSpPr>
            <p:nvPr/>
          </p:nvSpPr>
          <p:spPr bwMode="auto">
            <a:xfrm>
              <a:off x="873550" y="3401594"/>
              <a:ext cx="3098949" cy="298600"/>
            </a:xfrm>
            <a:custGeom>
              <a:avLst/>
              <a:gdLst>
                <a:gd name="T0" fmla="*/ 0 w 685"/>
                <a:gd name="T1" fmla="*/ 0 h 66"/>
                <a:gd name="T2" fmla="*/ 0 w 685"/>
                <a:gd name="T3" fmla="*/ 49 h 66"/>
                <a:gd name="T4" fmla="*/ 17 w 685"/>
                <a:gd name="T5" fmla="*/ 66 h 66"/>
                <a:gd name="T6" fmla="*/ 668 w 685"/>
                <a:gd name="T7" fmla="*/ 66 h 66"/>
                <a:gd name="T8" fmla="*/ 685 w 685"/>
                <a:gd name="T9" fmla="*/ 49 h 66"/>
                <a:gd name="T10" fmla="*/ 685 w 685"/>
                <a:gd name="T11" fmla="*/ 0 h 66"/>
                <a:gd name="T12" fmla="*/ 0 w 685"/>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85" h="66">
                  <a:moveTo>
                    <a:pt x="0" y="0"/>
                  </a:moveTo>
                  <a:cubicBezTo>
                    <a:pt x="0" y="49"/>
                    <a:pt x="0" y="49"/>
                    <a:pt x="0" y="49"/>
                  </a:cubicBezTo>
                  <a:cubicBezTo>
                    <a:pt x="0" y="58"/>
                    <a:pt x="7" y="66"/>
                    <a:pt x="17" y="66"/>
                  </a:cubicBezTo>
                  <a:cubicBezTo>
                    <a:pt x="668" y="66"/>
                    <a:pt x="668" y="66"/>
                    <a:pt x="668" y="66"/>
                  </a:cubicBezTo>
                  <a:cubicBezTo>
                    <a:pt x="677" y="66"/>
                    <a:pt x="685" y="58"/>
                    <a:pt x="685" y="49"/>
                  </a:cubicBezTo>
                  <a:cubicBezTo>
                    <a:pt x="685" y="0"/>
                    <a:pt x="685" y="0"/>
                    <a:pt x="685" y="0"/>
                  </a:cubicBezTo>
                  <a:lnTo>
                    <a:pt x="0" y="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3"/>
            <p:cNvSpPr>
              <a:spLocks/>
            </p:cNvSpPr>
            <p:nvPr/>
          </p:nvSpPr>
          <p:spPr bwMode="auto">
            <a:xfrm>
              <a:off x="873550" y="1447293"/>
              <a:ext cx="3098949" cy="1954301"/>
            </a:xfrm>
            <a:prstGeom prst="frame">
              <a:avLst>
                <a:gd name="adj1" fmla="val 7301"/>
              </a:avLst>
            </a:prstGeom>
            <a:solidFill>
              <a:schemeClr val="tx2">
                <a:lumMod val="50000"/>
                <a:alpha val="8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2" name="TextBox 53"/>
          <p:cNvSpPr txBox="1"/>
          <p:nvPr/>
        </p:nvSpPr>
        <p:spPr>
          <a:xfrm>
            <a:off x="5040560" y="1647259"/>
            <a:ext cx="3131840"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a:t>
            </a:r>
            <a:r>
              <a:rPr lang="zh-CN" altLang="en-US" sz="1200" dirty="0" smtClean="0">
                <a:solidFill>
                  <a:schemeClr val="bg1"/>
                </a:solidFill>
                <a:latin typeface="微软雅黑" pitchFamily="34" charset="-122"/>
                <a:ea typeface="微软雅黑" panose="020B0503020204020204" pitchFamily="34" charset="-122"/>
              </a:rPr>
              <a:t>文字</a:t>
            </a:r>
            <a:endParaRPr lang="zh-CN" altLang="en-US" sz="1200" dirty="0">
              <a:solidFill>
                <a:schemeClr val="bg1"/>
              </a:solidFill>
              <a:latin typeface="微软雅黑" pitchFamily="34" charset="-122"/>
              <a:ea typeface="微软雅黑" panose="020B0503020204020204" pitchFamily="34" charset="-122"/>
            </a:endParaRPr>
          </a:p>
        </p:txBody>
      </p:sp>
      <p:sp>
        <p:nvSpPr>
          <p:cNvPr id="13" name="矩形 12"/>
          <p:cNvSpPr/>
          <p:nvPr/>
        </p:nvSpPr>
        <p:spPr>
          <a:xfrm>
            <a:off x="5040560" y="1347614"/>
            <a:ext cx="1343678" cy="338554"/>
          </a:xfrm>
          <a:prstGeom prst="rect">
            <a:avLst/>
          </a:prstGeom>
          <a:noFill/>
          <a:ln>
            <a:noFill/>
          </a:ln>
        </p:spPr>
        <p:txBody>
          <a:bodyPr wrap="square">
            <a:spAutoFit/>
          </a:bodyPr>
          <a:lstStyle/>
          <a:p>
            <a:r>
              <a:rPr lang="zh-CN" altLang="en-US" sz="1600" dirty="0" smtClean="0">
                <a:solidFill>
                  <a:srgbClr val="D20000"/>
                </a:solidFill>
                <a:latin typeface="微软雅黑" panose="020B0503020204020204" pitchFamily="34" charset="-122"/>
                <a:ea typeface="微软雅黑" panose="020B0503020204020204" pitchFamily="34" charset="-122"/>
              </a:rPr>
              <a:t>添加小标题</a:t>
            </a:r>
            <a:endParaRPr lang="zh-CN" altLang="en-US" sz="1600" dirty="0">
              <a:solidFill>
                <a:srgbClr val="D20000"/>
              </a:solidFill>
              <a:latin typeface="微软雅黑" pitchFamily="34" charset="-122"/>
              <a:ea typeface="微软雅黑" panose="020B0503020204020204" pitchFamily="34" charset="-122"/>
            </a:endParaRPr>
          </a:p>
        </p:txBody>
      </p:sp>
      <p:sp>
        <p:nvSpPr>
          <p:cNvPr id="14" name="TextBox 22"/>
          <p:cNvSpPr txBox="1"/>
          <p:nvPr/>
        </p:nvSpPr>
        <p:spPr>
          <a:xfrm>
            <a:off x="5040560" y="2654024"/>
            <a:ext cx="3131840"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p>
        </p:txBody>
      </p:sp>
      <p:sp>
        <p:nvSpPr>
          <p:cNvPr id="15" name="矩形 14"/>
          <p:cNvSpPr/>
          <p:nvPr/>
        </p:nvSpPr>
        <p:spPr>
          <a:xfrm>
            <a:off x="5040560" y="2354379"/>
            <a:ext cx="1343678" cy="338554"/>
          </a:xfrm>
          <a:prstGeom prst="rect">
            <a:avLst/>
          </a:prstGeom>
          <a:noFill/>
          <a:ln>
            <a:noFill/>
          </a:ln>
        </p:spPr>
        <p:txBody>
          <a:bodyPr wrap="square">
            <a:spAutoFit/>
          </a:bodyPr>
          <a:lstStyle/>
          <a:p>
            <a:r>
              <a:rPr lang="zh-CN" altLang="en-US" sz="1600" dirty="0" smtClean="0">
                <a:solidFill>
                  <a:srgbClr val="D20000"/>
                </a:solidFill>
                <a:latin typeface="微软雅黑" panose="020B0503020204020204" pitchFamily="34" charset="-122"/>
                <a:ea typeface="微软雅黑" panose="020B0503020204020204" pitchFamily="34" charset="-122"/>
              </a:rPr>
              <a:t>添加小标题</a:t>
            </a:r>
            <a:endParaRPr lang="zh-CN" altLang="en-US" sz="1600" dirty="0">
              <a:solidFill>
                <a:srgbClr val="D20000"/>
              </a:solidFill>
              <a:latin typeface="微软雅黑" pitchFamily="34" charset="-122"/>
              <a:ea typeface="微软雅黑" panose="020B0503020204020204" pitchFamily="34" charset="-122"/>
            </a:endParaRPr>
          </a:p>
        </p:txBody>
      </p:sp>
      <p:sp>
        <p:nvSpPr>
          <p:cNvPr id="16" name="TextBox 24"/>
          <p:cNvSpPr txBox="1"/>
          <p:nvPr/>
        </p:nvSpPr>
        <p:spPr>
          <a:xfrm>
            <a:off x="5040560" y="3650127"/>
            <a:ext cx="3131840" cy="646331"/>
          </a:xfrm>
          <a:prstGeom prst="rect">
            <a:avLst/>
          </a:prstGeom>
          <a:noFill/>
          <a:ln>
            <a:noFill/>
            <a:prstDash val="sysDash"/>
          </a:ln>
        </p:spPr>
        <p:txBody>
          <a:bodyPr wrap="square" rtlCol="0">
            <a:spAutoFit/>
          </a:bodyPr>
          <a:lstStyle/>
          <a:p>
            <a:pPr algn="just"/>
            <a:r>
              <a:rPr lang="zh-CN" altLang="en-US" sz="1200" dirty="0">
                <a:solidFill>
                  <a:schemeClr val="bg1"/>
                </a:solidFill>
                <a:latin typeface="微软雅黑" pitchFamily="34" charset="-122"/>
                <a:ea typeface="微软雅黑" panose="020B0503020204020204" pitchFamily="34" charset="-122"/>
              </a:rPr>
              <a:t>输入你的文字输入你的文字 输入你的文字 输入你的文字 输入你的文字 输入你的文字 输入你的文字 输入你的文字 输入你的文字</a:t>
            </a:r>
          </a:p>
        </p:txBody>
      </p:sp>
      <p:sp>
        <p:nvSpPr>
          <p:cNvPr id="17" name="矩形 16"/>
          <p:cNvSpPr/>
          <p:nvPr/>
        </p:nvSpPr>
        <p:spPr>
          <a:xfrm>
            <a:off x="5040560" y="3350482"/>
            <a:ext cx="1343678" cy="338554"/>
          </a:xfrm>
          <a:prstGeom prst="rect">
            <a:avLst/>
          </a:prstGeom>
          <a:noFill/>
          <a:ln>
            <a:noFill/>
          </a:ln>
        </p:spPr>
        <p:txBody>
          <a:bodyPr wrap="square">
            <a:spAutoFit/>
          </a:bodyPr>
          <a:lstStyle/>
          <a:p>
            <a:r>
              <a:rPr lang="zh-CN" altLang="en-US" sz="1600" dirty="0" smtClean="0">
                <a:solidFill>
                  <a:srgbClr val="D20000"/>
                </a:solidFill>
                <a:latin typeface="微软雅黑" panose="020B0503020204020204" pitchFamily="34" charset="-122"/>
                <a:ea typeface="微软雅黑" panose="020B0503020204020204" pitchFamily="34" charset="-122"/>
              </a:rPr>
              <a:t>添加小标题</a:t>
            </a:r>
            <a:endParaRPr lang="zh-CN" altLang="en-US" sz="1600" dirty="0">
              <a:solidFill>
                <a:srgbClr val="D20000"/>
              </a:solidFill>
              <a:latin typeface="微软雅黑" pitchFamily="34" charset="-122"/>
              <a:ea typeface="微软雅黑" panose="020B0503020204020204" pitchFamily="34" charset="-122"/>
            </a:endParaRPr>
          </a:p>
        </p:txBody>
      </p:sp>
    </p:spTree>
    <p:extLst>
      <p:ext uri="{BB962C8B-B14F-4D97-AF65-F5344CB8AC3E}">
        <p14:creationId xmlns:p14="http://schemas.microsoft.com/office/powerpoint/2010/main" val="664044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53" presetClass="entr" presetSubtype="16" fill="hold" nodeType="withEffect">
                                  <p:stCondLst>
                                    <p:cond delay="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22" presetClass="entr" presetSubtype="8" fill="hold" grpId="0" nodeType="withEffect">
                                  <p:stCondLst>
                                    <p:cond delay="75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grpId="0" nodeType="withEffect">
                                  <p:stCondLst>
                                    <p:cond delay="225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25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6"/>
</p:tagLst>
</file>

<file path=ppt/tags/tag1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5"/>
</p:tagLst>
</file>

<file path=ppt/tags/tag1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1"/>
</p:tagLst>
</file>

<file path=ppt/tags/tag1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2"/>
</p:tagLst>
</file>

<file path=ppt/tags/tag2.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4"/>
</p:tagLst>
</file>

<file path=ppt/tags/tag2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8"/>
</p:tagLst>
</file>

<file path=ppt/tags/tag2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9"/>
</p:tagLst>
</file>

<file path=ppt/tags/tag2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0"/>
</p:tagLst>
</file>

<file path=ppt/tags/tag2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3"/>
</p:tagLst>
</file>

<file path=ppt/tags/tag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1642</Words>
  <Application>Microsoft Office PowerPoint</Application>
  <PresentationFormat>全屏显示(16:9)</PresentationFormat>
  <Paragraphs>245</Paragraphs>
  <Slides>25</Slides>
  <Notes>6</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DFPYeaSong-B5</vt:lpstr>
      <vt:lpstr>Impact MT Std</vt:lpstr>
      <vt:lpstr>Open Sans</vt:lpstr>
      <vt:lpstr>Open Sans Light</vt:lpstr>
      <vt:lpstr>方正兰亭细黑_GBK</vt:lpstr>
      <vt:lpstr>华文黑体</vt:lpstr>
      <vt:lpstr>宋体</vt:lpstr>
      <vt:lpstr>微软雅黑</vt:lpstr>
      <vt:lpstr>Agency FB</vt:lpstr>
      <vt:lpstr>Arial</vt:lpstr>
      <vt:lpstr>Calibri</vt:lpstr>
      <vt:lpstr>Calibri Light</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微软用户</cp:lastModifiedBy>
  <cp:revision>6</cp:revision>
  <dcterms:created xsi:type="dcterms:W3CDTF">2016-12-18T09:01:12Z</dcterms:created>
  <dcterms:modified xsi:type="dcterms:W3CDTF">2017-02-06T01:57:29Z</dcterms:modified>
  <cp:category>锐旗设计；https://9ppt.taobao.com</cp:category>
</cp:coreProperties>
</file>